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2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808" r:id="rId2"/>
    <p:sldMasterId id="2147483860" r:id="rId3"/>
  </p:sldMasterIdLst>
  <p:notesMasterIdLst>
    <p:notesMasterId r:id="rId50"/>
  </p:notesMasterIdLst>
  <p:handoutMasterIdLst>
    <p:handoutMasterId r:id="rId51"/>
  </p:handoutMasterIdLst>
  <p:sldIdLst>
    <p:sldId id="349" r:id="rId4"/>
    <p:sldId id="338" r:id="rId5"/>
    <p:sldId id="350" r:id="rId6"/>
    <p:sldId id="257" r:id="rId7"/>
    <p:sldId id="258" r:id="rId8"/>
    <p:sldId id="259" r:id="rId9"/>
    <p:sldId id="260" r:id="rId10"/>
    <p:sldId id="352" r:id="rId11"/>
    <p:sldId id="385" r:id="rId12"/>
    <p:sldId id="413" r:id="rId13"/>
    <p:sldId id="377" r:id="rId14"/>
    <p:sldId id="378" r:id="rId15"/>
    <p:sldId id="379" r:id="rId16"/>
    <p:sldId id="380" r:id="rId17"/>
    <p:sldId id="381" r:id="rId18"/>
    <p:sldId id="382" r:id="rId19"/>
    <p:sldId id="383" r:id="rId20"/>
    <p:sldId id="387" r:id="rId21"/>
    <p:sldId id="388" r:id="rId22"/>
    <p:sldId id="389" r:id="rId23"/>
    <p:sldId id="390" r:id="rId24"/>
    <p:sldId id="391" r:id="rId25"/>
    <p:sldId id="394" r:id="rId26"/>
    <p:sldId id="395" r:id="rId27"/>
    <p:sldId id="401" r:id="rId28"/>
    <p:sldId id="393" r:id="rId29"/>
    <p:sldId id="392" r:id="rId30"/>
    <p:sldId id="345" r:id="rId31"/>
    <p:sldId id="346" r:id="rId32"/>
    <p:sldId id="396" r:id="rId33"/>
    <p:sldId id="397" r:id="rId34"/>
    <p:sldId id="398" r:id="rId35"/>
    <p:sldId id="400" r:id="rId36"/>
    <p:sldId id="399" r:id="rId37"/>
    <p:sldId id="402" r:id="rId38"/>
    <p:sldId id="403" r:id="rId39"/>
    <p:sldId id="404" r:id="rId40"/>
    <p:sldId id="405" r:id="rId41"/>
    <p:sldId id="406" r:id="rId42"/>
    <p:sldId id="407" r:id="rId43"/>
    <p:sldId id="408" r:id="rId44"/>
    <p:sldId id="409" r:id="rId45"/>
    <p:sldId id="410" r:id="rId46"/>
    <p:sldId id="411" r:id="rId47"/>
    <p:sldId id="412" r:id="rId48"/>
    <p:sldId id="347" r:id="rId49"/>
  </p:sldIdLst>
  <p:sldSz cx="9144000" cy="5143500" type="screen16x9"/>
  <p:notesSz cx="6858000" cy="9144000"/>
  <p:defaultTextStyle>
    <a:defPPr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2D52"/>
    <a:srgbClr val="26437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Styl pośredni 3 — Ak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Styl ciemny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012ECD-51FC-41F1-AA8D-1B2483CD663E}" styleName="Styl jasny 2 — Ak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38" d="100"/>
          <a:sy n="138" d="100"/>
        </p:scale>
        <p:origin x="834" y="10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268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889E5-94A8-4BFB-AF5D-63776A689619}" type="datetimeFigureOut">
              <a:rPr lang="pl-PL" smtClean="0"/>
              <a:pPr/>
              <a:t>16.05.2022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23A5B-E496-450D-9999-935F27616874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72855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F5C40-7709-7D40-B47A-8508ED5FE75B}" type="datetimeFigureOut">
              <a:rPr lang="pl-PL" smtClean="0"/>
              <a:pPr/>
              <a:t>16.05.2022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514D64-BFD3-464E-8A52-07B4CA58294A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4624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0.png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2535161"/>
            <a:ext cx="9144000" cy="2608338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Tytuł 1"/>
          <p:cNvSpPr>
            <a:spLocks noGrp="1"/>
          </p:cNvSpPr>
          <p:nvPr>
            <p:ph type="ctrTitle" hasCustomPrompt="1"/>
          </p:nvPr>
        </p:nvSpPr>
        <p:spPr>
          <a:xfrm>
            <a:off x="457199" y="2535161"/>
            <a:ext cx="8229599" cy="1026962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INSTERT TITLE </a:t>
            </a:r>
            <a:br>
              <a:rPr lang="pl-PL" dirty="0"/>
            </a:br>
            <a:r>
              <a:rPr lang="en-US" dirty="0"/>
              <a:t>OF THE PRESENTATION</a:t>
            </a:r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INSERT SUBTITLE OF THE PRESENTATION</a:t>
            </a:r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lang="pl-PL" sz="9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2CBB02E-943C-4C46-9B21-33621668B686}" type="datetimeFigureOut">
              <a:rPr lang="pl-PL" smtClean="0"/>
              <a:pPr/>
              <a:t>16.05.2022</a:t>
            </a:fld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6" name="Symbol zastępczy tekstu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111816"/>
            <a:ext cx="4000500" cy="295466"/>
          </a:xfrm>
          <a:noFill/>
        </p:spPr>
        <p:txBody>
          <a:bodyPr wrap="square"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First </a:t>
            </a:r>
            <a:r>
              <a:rPr lang="pl-PL" dirty="0" err="1"/>
              <a:t>Name</a:t>
            </a:r>
            <a:r>
              <a:rPr lang="pl-PL" dirty="0"/>
              <a:t> and </a:t>
            </a:r>
            <a:r>
              <a:rPr lang="pl-PL" dirty="0" err="1"/>
              <a:t>Surname</a:t>
            </a:r>
            <a:endParaRPr lang="pl-PL" dirty="0"/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407282"/>
            <a:ext cx="4000500" cy="295466"/>
          </a:xfrm>
          <a:noFill/>
        </p:spPr>
        <p:txBody>
          <a:bodyPr wrap="square"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92471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Cle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0" name="Prostokąt 9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4221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 userDrawn="1"/>
        </p:nvSpPr>
        <p:spPr>
          <a:xfrm>
            <a:off x="0" y="0"/>
            <a:ext cx="3140075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5" name="PoleTekstowe 3"/>
          <p:cNvSpPr txBox="1">
            <a:spLocks noChangeArrowheads="1"/>
          </p:cNvSpPr>
          <p:nvPr userDrawn="1"/>
        </p:nvSpPr>
        <p:spPr bwMode="auto">
          <a:xfrm>
            <a:off x="595313" y="-1006475"/>
            <a:ext cx="1157287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l-PL" altLang="pl-PL" sz="16600">
                <a:solidFill>
                  <a:prstClr val="white"/>
                </a:solidFill>
              </a:rPr>
              <a:t>„</a:t>
            </a:r>
          </a:p>
        </p:txBody>
      </p:sp>
      <p:pic>
        <p:nvPicPr>
          <p:cNvPr id="6" name="Obraz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457200" y="3289899"/>
            <a:ext cx="2112496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</p:txBody>
      </p:sp>
    </p:spTree>
    <p:extLst>
      <p:ext uri="{BB962C8B-B14F-4D97-AF65-F5344CB8AC3E}">
        <p14:creationId xmlns:p14="http://schemas.microsoft.com/office/powerpoint/2010/main" val="275953512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Tekstowe 3"/>
          <p:cNvSpPr txBox="1">
            <a:spLocks noChangeArrowheads="1"/>
          </p:cNvSpPr>
          <p:nvPr userDrawn="1"/>
        </p:nvSpPr>
        <p:spPr bwMode="auto">
          <a:xfrm>
            <a:off x="595313" y="-1006475"/>
            <a:ext cx="1157287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l-PL" altLang="pl-PL" sz="16600">
                <a:solidFill>
                  <a:prstClr val="white"/>
                </a:solidFill>
              </a:rPr>
              <a:t>„</a:t>
            </a:r>
          </a:p>
        </p:txBody>
      </p:sp>
      <p:pic>
        <p:nvPicPr>
          <p:cNvPr id="5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</p:txBody>
      </p:sp>
      <p:sp>
        <p:nvSpPr>
          <p:cNvPr id="9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457200" y="3289899"/>
            <a:ext cx="2112496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72388705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 minimal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393700" y="4438650"/>
            <a:ext cx="4779963" cy="522288"/>
          </a:xfrm>
          <a:solidFill>
            <a:schemeClr val="tx1">
              <a:alpha val="95000"/>
            </a:schemeClr>
          </a:solidFill>
        </p:spPr>
        <p:txBody>
          <a:bodyPr anchor="ctr"/>
          <a:lstStyle>
            <a:lvl1pPr marL="0" indent="0">
              <a:buNone/>
              <a:defRPr b="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21622517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 minimal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 userDrawn="1"/>
        </p:nvSpPr>
        <p:spPr>
          <a:xfrm>
            <a:off x="0" y="4262438"/>
            <a:ext cx="9144000" cy="881062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pic>
        <p:nvPicPr>
          <p:cNvPr id="5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4216400"/>
            <a:ext cx="9144000" cy="4603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393700" y="4438650"/>
            <a:ext cx="4779963" cy="522288"/>
          </a:xfrm>
          <a:noFill/>
        </p:spPr>
        <p:txBody>
          <a:bodyPr anchor="ctr"/>
          <a:lstStyle>
            <a:lvl1pPr marL="0" indent="0">
              <a:buNone/>
              <a:defRPr b="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2226087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57200" y="1600200"/>
            <a:ext cx="8236344" cy="773466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Podtytuł 2"/>
          <p:cNvSpPr>
            <a:spLocks noGrp="1"/>
          </p:cNvSpPr>
          <p:nvPr>
            <p:ph type="subTitle" idx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8749109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2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57199" y="1600200"/>
            <a:ext cx="8236347" cy="773466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8" name="Podtytuł 2"/>
          <p:cNvSpPr>
            <a:spLocks noGrp="1"/>
          </p:cNvSpPr>
          <p:nvPr>
            <p:ph type="subTitle" idx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2">
                    <a:lumMod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1593703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4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32038"/>
            <a:ext cx="80010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Podtytuł 2"/>
          <p:cNvSpPr>
            <a:spLocks noGrp="1"/>
          </p:cNvSpPr>
          <p:nvPr>
            <p:ph type="subTitle" idx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5844716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4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32038"/>
            <a:ext cx="80010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Obraz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odtytuł 2"/>
          <p:cNvSpPr>
            <a:spLocks noGrp="1"/>
          </p:cNvSpPr>
          <p:nvPr>
            <p:ph type="subTitle" idx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1549279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- Thank you and social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Prostokąt 8"/>
          <p:cNvSpPr/>
          <p:nvPr userDrawn="1"/>
        </p:nvSpPr>
        <p:spPr>
          <a:xfrm>
            <a:off x="0" y="3894138"/>
            <a:ext cx="9144000" cy="1249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10" name="Picture 6" descr="C:\Users\Dominik\Downloads\Social_Icons\facebook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4330700"/>
            <a:ext cx="32702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 descr="C:\Users\Dominik\Downloads\Social_Icons\twitter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63" y="4330700"/>
            <a:ext cx="328612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 descr="C:\Users\Dominik\Downloads\Social_Icons\youtube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713" y="4330700"/>
            <a:ext cx="32702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Obraz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rostokąt 14"/>
          <p:cNvSpPr/>
          <p:nvPr userDrawn="1"/>
        </p:nvSpPr>
        <p:spPr>
          <a:xfrm flipV="1">
            <a:off x="0" y="3848100"/>
            <a:ext cx="9144000" cy="4603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Tytuł 1"/>
          <p:cNvSpPr>
            <a:spLocks noGrp="1"/>
          </p:cNvSpPr>
          <p:nvPr>
            <p:ph type="ctrTitle"/>
          </p:nvPr>
        </p:nvSpPr>
        <p:spPr>
          <a:xfrm>
            <a:off x="2066925" y="1335547"/>
            <a:ext cx="5010150" cy="773466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3" name="Symbol zastępczy tekstu 12"/>
          <p:cNvSpPr>
            <a:spLocks noGrp="1"/>
          </p:cNvSpPr>
          <p:nvPr>
            <p:ph type="body" sz="quarter" idx="10"/>
          </p:nvPr>
        </p:nvSpPr>
        <p:spPr>
          <a:xfrm>
            <a:off x="2066925" y="2108660"/>
            <a:ext cx="5010150" cy="509166"/>
          </a:xfrm>
        </p:spPr>
        <p:txBody>
          <a:bodyPr rtlCol="0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pl-PL" sz="1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24" name="Symbol zastępczy tekstu 12"/>
          <p:cNvSpPr>
            <a:spLocks noGrp="1"/>
          </p:cNvSpPr>
          <p:nvPr>
            <p:ph type="body" sz="quarter" idx="11"/>
          </p:nvPr>
        </p:nvSpPr>
        <p:spPr>
          <a:xfrm>
            <a:off x="765130" y="4372370"/>
            <a:ext cx="1642937" cy="254138"/>
          </a:xfrm>
        </p:spPr>
        <p:txBody>
          <a:bodyPr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tekstu 12"/>
          <p:cNvSpPr>
            <a:spLocks noGrp="1"/>
          </p:cNvSpPr>
          <p:nvPr>
            <p:ph type="body" sz="quarter" idx="12"/>
          </p:nvPr>
        </p:nvSpPr>
        <p:spPr>
          <a:xfrm>
            <a:off x="3698148" y="4372370"/>
            <a:ext cx="1642937" cy="254138"/>
          </a:xfrm>
        </p:spPr>
        <p:txBody>
          <a:bodyPr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Symbol zastępczy tekstu 12"/>
          <p:cNvSpPr>
            <a:spLocks noGrp="1"/>
          </p:cNvSpPr>
          <p:nvPr>
            <p:ph type="body" sz="quarter" idx="13"/>
          </p:nvPr>
        </p:nvSpPr>
        <p:spPr>
          <a:xfrm>
            <a:off x="7043863" y="4372370"/>
            <a:ext cx="1642937" cy="254138"/>
          </a:xfrm>
        </p:spPr>
        <p:txBody>
          <a:bodyPr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63546575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>
            <a:off x="0" y="2535238"/>
            <a:ext cx="9144000" cy="2608262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pic>
        <p:nvPicPr>
          <p:cNvPr id="7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ytuł 1"/>
          <p:cNvSpPr>
            <a:spLocks noGrp="1"/>
          </p:cNvSpPr>
          <p:nvPr>
            <p:ph type="ctrTitle"/>
          </p:nvPr>
        </p:nvSpPr>
        <p:spPr>
          <a:xfrm>
            <a:off x="457199" y="2535161"/>
            <a:ext cx="8229599" cy="1026962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16" name="Symbol zastępczy tekstu 9"/>
          <p:cNvSpPr>
            <a:spLocks noGrp="1"/>
          </p:cNvSpPr>
          <p:nvPr>
            <p:ph type="body" sz="quarter" idx="10"/>
          </p:nvPr>
        </p:nvSpPr>
        <p:spPr>
          <a:xfrm>
            <a:off x="457200" y="4111816"/>
            <a:ext cx="4000500" cy="295466"/>
          </a:xfrm>
          <a:noFill/>
        </p:spPr>
        <p:txBody>
          <a:bodyPr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/>
          </p:nvPr>
        </p:nvSpPr>
        <p:spPr>
          <a:xfrm>
            <a:off x="457200" y="4407282"/>
            <a:ext cx="4000500" cy="295466"/>
          </a:xfrm>
          <a:noFill/>
        </p:spPr>
        <p:txBody>
          <a:bodyPr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1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pl-PL"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C72383A-FC5E-430F-A880-725E69D4F437}" type="datetimeFigureOut">
              <a:rPr lang="pl-PL">
                <a:solidFill>
                  <a:prstClr val="white"/>
                </a:solidFill>
              </a:rPr>
              <a:pPr>
                <a:defRPr/>
              </a:pPr>
              <a:t>16.05.2022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942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2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>
          <a:xfrm>
            <a:off x="1676400" y="4774697"/>
            <a:ext cx="5118100" cy="273844"/>
          </a:xfrm>
          <a:prstGeom prst="rect">
            <a:avLst/>
          </a:prstGeom>
        </p:spPr>
        <p:txBody>
          <a:bodyPr/>
          <a:lstStyle>
            <a:lvl1pPr algn="l">
              <a:defRPr sz="1050"/>
            </a:lvl1pPr>
          </a:lstStyle>
          <a:p>
            <a:r>
              <a:rPr lang="pl-PL" dirty="0" err="1"/>
              <a:t>Footer</a:t>
            </a:r>
            <a:endParaRPr lang="pl-PL" dirty="0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0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853640"/>
            <a:ext cx="4085063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 hasCustomPrompt="1"/>
          </p:nvPr>
        </p:nvSpPr>
        <p:spPr>
          <a:xfrm>
            <a:off x="4638908" y="853641"/>
            <a:ext cx="4054640" cy="391362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5" name="Prostokąt 1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16257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 to pri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>
            <a:off x="0" y="2535238"/>
            <a:ext cx="9144000" cy="2608262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pic>
        <p:nvPicPr>
          <p:cNvPr id="7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ytuł 1"/>
          <p:cNvSpPr>
            <a:spLocks noGrp="1"/>
          </p:cNvSpPr>
          <p:nvPr>
            <p:ph type="ctrTitle"/>
          </p:nvPr>
        </p:nvSpPr>
        <p:spPr>
          <a:xfrm>
            <a:off x="457199" y="2535161"/>
            <a:ext cx="8229599" cy="1026962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16" name="Symbol zastępczy tekstu 9"/>
          <p:cNvSpPr>
            <a:spLocks noGrp="1"/>
          </p:cNvSpPr>
          <p:nvPr>
            <p:ph type="body" sz="quarter" idx="10"/>
          </p:nvPr>
        </p:nvSpPr>
        <p:spPr>
          <a:xfrm>
            <a:off x="457200" y="4111816"/>
            <a:ext cx="4000500" cy="295466"/>
          </a:xfrm>
          <a:noFill/>
        </p:spPr>
        <p:txBody>
          <a:bodyPr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/>
          </p:nvPr>
        </p:nvSpPr>
        <p:spPr>
          <a:xfrm>
            <a:off x="457200" y="4407282"/>
            <a:ext cx="4000500" cy="295466"/>
          </a:xfrm>
          <a:noFill/>
        </p:spPr>
        <p:txBody>
          <a:bodyPr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1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pl-PL"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072DE6C-C653-46A3-9E77-CE7620E08E49}" type="datetimeFigureOut">
              <a:rPr lang="en-GB">
                <a:solidFill>
                  <a:srgbClr val="26437E"/>
                </a:solidFill>
              </a:rPr>
              <a:pPr>
                <a:defRPr/>
              </a:pPr>
              <a:t>16/05/2022</a:t>
            </a:fld>
            <a:endParaRPr lang="en-GB" dirty="0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0515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Prostokąt 19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1" name="Symbol zastępczy tekstu 38"/>
          <p:cNvSpPr>
            <a:spLocks noGrp="1"/>
          </p:cNvSpPr>
          <p:nvPr>
            <p:ph type="body" sz="quarter" idx="12"/>
          </p:nvPr>
        </p:nvSpPr>
        <p:spPr>
          <a:xfrm>
            <a:off x="457200" y="1321283"/>
            <a:ext cx="851879" cy="227755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2" name="Symbol zastępczy tekstu 38"/>
          <p:cNvSpPr>
            <a:spLocks noGrp="1"/>
          </p:cNvSpPr>
          <p:nvPr>
            <p:ph type="body" sz="quarter" idx="10"/>
          </p:nvPr>
        </p:nvSpPr>
        <p:spPr>
          <a:xfrm>
            <a:off x="1581529" y="1196181"/>
            <a:ext cx="7112017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38"/>
          <p:cNvSpPr>
            <a:spLocks noGrp="1"/>
          </p:cNvSpPr>
          <p:nvPr>
            <p:ph type="body" sz="quarter" idx="11"/>
          </p:nvPr>
        </p:nvSpPr>
        <p:spPr>
          <a:xfrm>
            <a:off x="1579609" y="1403930"/>
            <a:ext cx="711393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38"/>
          <p:cNvSpPr>
            <a:spLocks noGrp="1"/>
          </p:cNvSpPr>
          <p:nvPr>
            <p:ph type="body" sz="quarter" idx="13"/>
          </p:nvPr>
        </p:nvSpPr>
        <p:spPr>
          <a:xfrm>
            <a:off x="457200" y="2064910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/>
          </p:nvPr>
        </p:nvSpPr>
        <p:spPr>
          <a:xfrm>
            <a:off x="1579609" y="1906980"/>
            <a:ext cx="7113937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6" name="Symbol zastępczy tekstu 38"/>
          <p:cNvSpPr>
            <a:spLocks noGrp="1"/>
          </p:cNvSpPr>
          <p:nvPr>
            <p:ph type="body" sz="quarter" idx="15"/>
          </p:nvPr>
        </p:nvSpPr>
        <p:spPr>
          <a:xfrm>
            <a:off x="1579610" y="2124860"/>
            <a:ext cx="7113936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38"/>
          <p:cNvSpPr>
            <a:spLocks noGrp="1"/>
          </p:cNvSpPr>
          <p:nvPr>
            <p:ph type="body" sz="quarter" idx="16"/>
          </p:nvPr>
        </p:nvSpPr>
        <p:spPr>
          <a:xfrm>
            <a:off x="459120" y="2809468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/>
          </p:nvPr>
        </p:nvSpPr>
        <p:spPr>
          <a:xfrm>
            <a:off x="1581530" y="2651538"/>
            <a:ext cx="7112016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2" name="Symbol zastępczy tekstu 38"/>
          <p:cNvSpPr>
            <a:spLocks noGrp="1"/>
          </p:cNvSpPr>
          <p:nvPr>
            <p:ph type="body" sz="quarter" idx="18"/>
          </p:nvPr>
        </p:nvSpPr>
        <p:spPr>
          <a:xfrm>
            <a:off x="1581529" y="2869418"/>
            <a:ext cx="711201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3" name="Symbol zastępczy tekstu 38"/>
          <p:cNvSpPr>
            <a:spLocks noGrp="1"/>
          </p:cNvSpPr>
          <p:nvPr>
            <p:ph type="body" sz="quarter" idx="19"/>
          </p:nvPr>
        </p:nvSpPr>
        <p:spPr>
          <a:xfrm>
            <a:off x="459104" y="3557243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/>
          </p:nvPr>
        </p:nvSpPr>
        <p:spPr>
          <a:xfrm>
            <a:off x="1581513" y="3399313"/>
            <a:ext cx="7112033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5" name="Symbol zastępczy tekstu 38"/>
          <p:cNvSpPr>
            <a:spLocks noGrp="1"/>
          </p:cNvSpPr>
          <p:nvPr>
            <p:ph type="body" sz="quarter" idx="21"/>
          </p:nvPr>
        </p:nvSpPr>
        <p:spPr>
          <a:xfrm>
            <a:off x="1581513" y="3617193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6" name="Symbol zastępczy tekstu 38"/>
          <p:cNvSpPr>
            <a:spLocks noGrp="1"/>
          </p:cNvSpPr>
          <p:nvPr>
            <p:ph type="body" sz="quarter" idx="22"/>
          </p:nvPr>
        </p:nvSpPr>
        <p:spPr>
          <a:xfrm>
            <a:off x="459104" y="4287427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/>
          </p:nvPr>
        </p:nvSpPr>
        <p:spPr>
          <a:xfrm>
            <a:off x="1581514" y="4129497"/>
            <a:ext cx="7112032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38"/>
          <p:cNvSpPr>
            <a:spLocks noGrp="1"/>
          </p:cNvSpPr>
          <p:nvPr>
            <p:ph type="body" sz="quarter" idx="24"/>
          </p:nvPr>
        </p:nvSpPr>
        <p:spPr>
          <a:xfrm>
            <a:off x="1581513" y="4347377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92470826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Prostokąt 9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2" name="Symbol zastępczy tekstu 38"/>
          <p:cNvSpPr>
            <a:spLocks noGrp="1"/>
          </p:cNvSpPr>
          <p:nvPr>
            <p:ph type="body" sz="quarter" idx="10"/>
          </p:nvPr>
        </p:nvSpPr>
        <p:spPr>
          <a:xfrm>
            <a:off x="728525" y="1157643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/>
          </p:nvPr>
        </p:nvSpPr>
        <p:spPr>
          <a:xfrm>
            <a:off x="726605" y="1868442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/>
          </p:nvPr>
        </p:nvSpPr>
        <p:spPr>
          <a:xfrm>
            <a:off x="728525" y="2613000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/>
          </p:nvPr>
        </p:nvSpPr>
        <p:spPr>
          <a:xfrm>
            <a:off x="728509" y="3360775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/>
          </p:nvPr>
        </p:nvSpPr>
        <p:spPr>
          <a:xfrm>
            <a:off x="728509" y="4090959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5595267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3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Prostokąt 20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2" name="Symbol zastępczy tekstu 38"/>
          <p:cNvSpPr>
            <a:spLocks noGrp="1"/>
          </p:cNvSpPr>
          <p:nvPr>
            <p:ph type="body" sz="quarter" idx="10"/>
          </p:nvPr>
        </p:nvSpPr>
        <p:spPr>
          <a:xfrm>
            <a:off x="728525" y="1157643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/>
          </p:nvPr>
        </p:nvSpPr>
        <p:spPr>
          <a:xfrm>
            <a:off x="726605" y="1515161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Symbol zastępczy tekstu 38"/>
          <p:cNvSpPr>
            <a:spLocks noGrp="1"/>
          </p:cNvSpPr>
          <p:nvPr>
            <p:ph type="body" sz="quarter" idx="26"/>
          </p:nvPr>
        </p:nvSpPr>
        <p:spPr>
          <a:xfrm>
            <a:off x="726605" y="1868561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tekstu 38"/>
          <p:cNvSpPr>
            <a:spLocks noGrp="1"/>
          </p:cNvSpPr>
          <p:nvPr>
            <p:ph type="body" sz="quarter" idx="27"/>
          </p:nvPr>
        </p:nvSpPr>
        <p:spPr>
          <a:xfrm>
            <a:off x="724685" y="2226079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3" name="Symbol zastępczy tekstu 38"/>
          <p:cNvSpPr>
            <a:spLocks noGrp="1"/>
          </p:cNvSpPr>
          <p:nvPr>
            <p:ph type="body" sz="quarter" idx="28"/>
          </p:nvPr>
        </p:nvSpPr>
        <p:spPr>
          <a:xfrm>
            <a:off x="730429" y="2580947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38"/>
          <p:cNvSpPr>
            <a:spLocks noGrp="1"/>
          </p:cNvSpPr>
          <p:nvPr>
            <p:ph type="body" sz="quarter" idx="29"/>
          </p:nvPr>
        </p:nvSpPr>
        <p:spPr>
          <a:xfrm>
            <a:off x="728509" y="2938465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5" name="Symbol zastępczy tekstu 38"/>
          <p:cNvSpPr>
            <a:spLocks noGrp="1"/>
          </p:cNvSpPr>
          <p:nvPr>
            <p:ph type="body" sz="quarter" idx="30"/>
          </p:nvPr>
        </p:nvSpPr>
        <p:spPr>
          <a:xfrm>
            <a:off x="732349" y="3291310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tekstu 38"/>
          <p:cNvSpPr>
            <a:spLocks noGrp="1"/>
          </p:cNvSpPr>
          <p:nvPr>
            <p:ph type="body" sz="quarter" idx="31"/>
          </p:nvPr>
        </p:nvSpPr>
        <p:spPr>
          <a:xfrm>
            <a:off x="730429" y="3648828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38"/>
          <p:cNvSpPr>
            <a:spLocks noGrp="1"/>
          </p:cNvSpPr>
          <p:nvPr>
            <p:ph type="body" sz="quarter" idx="32"/>
          </p:nvPr>
        </p:nvSpPr>
        <p:spPr>
          <a:xfrm>
            <a:off x="734269" y="3997627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tekstu 38"/>
          <p:cNvSpPr>
            <a:spLocks noGrp="1"/>
          </p:cNvSpPr>
          <p:nvPr>
            <p:ph type="body" sz="quarter" idx="33"/>
          </p:nvPr>
        </p:nvSpPr>
        <p:spPr>
          <a:xfrm>
            <a:off x="732349" y="4355145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96158764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Step 4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Prostokąt 26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1" name="Symbol zastępczy tekstu 38"/>
          <p:cNvSpPr>
            <a:spLocks noGrp="1"/>
          </p:cNvSpPr>
          <p:nvPr>
            <p:ph type="body" sz="quarter" idx="12"/>
          </p:nvPr>
        </p:nvSpPr>
        <p:spPr>
          <a:xfrm>
            <a:off x="457200" y="1321283"/>
            <a:ext cx="851879" cy="227755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2" name="Symbol zastępczy tekstu 38"/>
          <p:cNvSpPr>
            <a:spLocks noGrp="1"/>
          </p:cNvSpPr>
          <p:nvPr>
            <p:ph type="body" sz="quarter" idx="10"/>
          </p:nvPr>
        </p:nvSpPr>
        <p:spPr>
          <a:xfrm>
            <a:off x="1581529" y="1196181"/>
            <a:ext cx="7112017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38"/>
          <p:cNvSpPr>
            <a:spLocks noGrp="1"/>
          </p:cNvSpPr>
          <p:nvPr>
            <p:ph type="body" sz="quarter" idx="11"/>
          </p:nvPr>
        </p:nvSpPr>
        <p:spPr>
          <a:xfrm>
            <a:off x="1579609" y="1403930"/>
            <a:ext cx="711393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38"/>
          <p:cNvSpPr>
            <a:spLocks noGrp="1"/>
          </p:cNvSpPr>
          <p:nvPr>
            <p:ph type="body" sz="quarter" idx="13"/>
          </p:nvPr>
        </p:nvSpPr>
        <p:spPr>
          <a:xfrm>
            <a:off x="457200" y="1850224"/>
            <a:ext cx="851879" cy="24827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/>
          </p:nvPr>
        </p:nvSpPr>
        <p:spPr>
          <a:xfrm>
            <a:off x="1579609" y="1688806"/>
            <a:ext cx="7113937" cy="325013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6" name="Symbol zastępczy tekstu 38"/>
          <p:cNvSpPr>
            <a:spLocks noGrp="1"/>
          </p:cNvSpPr>
          <p:nvPr>
            <p:ph type="body" sz="quarter" idx="15"/>
          </p:nvPr>
        </p:nvSpPr>
        <p:spPr>
          <a:xfrm>
            <a:off x="1579610" y="1907532"/>
            <a:ext cx="7113936" cy="306392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38"/>
          <p:cNvSpPr>
            <a:spLocks noGrp="1"/>
          </p:cNvSpPr>
          <p:nvPr>
            <p:ph type="body" sz="quarter" idx="16"/>
          </p:nvPr>
        </p:nvSpPr>
        <p:spPr>
          <a:xfrm>
            <a:off x="459120" y="2377861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/>
          </p:nvPr>
        </p:nvSpPr>
        <p:spPr>
          <a:xfrm>
            <a:off x="1581530" y="2219931"/>
            <a:ext cx="7112016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2" name="Symbol zastępczy tekstu 38"/>
          <p:cNvSpPr>
            <a:spLocks noGrp="1"/>
          </p:cNvSpPr>
          <p:nvPr>
            <p:ph type="body" sz="quarter" idx="18"/>
          </p:nvPr>
        </p:nvSpPr>
        <p:spPr>
          <a:xfrm>
            <a:off x="1581529" y="2437811"/>
            <a:ext cx="711201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3" name="Symbol zastępczy tekstu 38"/>
          <p:cNvSpPr>
            <a:spLocks noGrp="1"/>
          </p:cNvSpPr>
          <p:nvPr>
            <p:ph type="body" sz="quarter" idx="19"/>
          </p:nvPr>
        </p:nvSpPr>
        <p:spPr>
          <a:xfrm>
            <a:off x="459104" y="2882547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/>
          </p:nvPr>
        </p:nvSpPr>
        <p:spPr>
          <a:xfrm>
            <a:off x="1581513" y="2724617"/>
            <a:ext cx="7112033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5" name="Symbol zastępczy tekstu 38"/>
          <p:cNvSpPr>
            <a:spLocks noGrp="1"/>
          </p:cNvSpPr>
          <p:nvPr>
            <p:ph type="body" sz="quarter" idx="21"/>
          </p:nvPr>
        </p:nvSpPr>
        <p:spPr>
          <a:xfrm>
            <a:off x="1581513" y="2942497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6" name="Symbol zastępczy tekstu 38"/>
          <p:cNvSpPr>
            <a:spLocks noGrp="1"/>
          </p:cNvSpPr>
          <p:nvPr>
            <p:ph type="body" sz="quarter" idx="22"/>
          </p:nvPr>
        </p:nvSpPr>
        <p:spPr>
          <a:xfrm>
            <a:off x="459104" y="4391607"/>
            <a:ext cx="851879" cy="225704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/>
          </p:nvPr>
        </p:nvSpPr>
        <p:spPr>
          <a:xfrm>
            <a:off x="1581514" y="4233678"/>
            <a:ext cx="7112032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38"/>
          <p:cNvSpPr>
            <a:spLocks noGrp="1"/>
          </p:cNvSpPr>
          <p:nvPr>
            <p:ph type="body" sz="quarter" idx="24"/>
          </p:nvPr>
        </p:nvSpPr>
        <p:spPr>
          <a:xfrm>
            <a:off x="1581513" y="4451558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38"/>
          <p:cNvSpPr>
            <a:spLocks noGrp="1"/>
          </p:cNvSpPr>
          <p:nvPr>
            <p:ph type="body" sz="quarter" idx="26"/>
          </p:nvPr>
        </p:nvSpPr>
        <p:spPr>
          <a:xfrm>
            <a:off x="459137" y="3383761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Symbol zastępczy tekstu 38"/>
          <p:cNvSpPr>
            <a:spLocks noGrp="1"/>
          </p:cNvSpPr>
          <p:nvPr>
            <p:ph type="body" sz="quarter" idx="27"/>
          </p:nvPr>
        </p:nvSpPr>
        <p:spPr>
          <a:xfrm>
            <a:off x="1581547" y="3225831"/>
            <a:ext cx="7112016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1" name="Symbol zastępczy tekstu 38"/>
          <p:cNvSpPr>
            <a:spLocks noGrp="1"/>
          </p:cNvSpPr>
          <p:nvPr>
            <p:ph type="body" sz="quarter" idx="28"/>
          </p:nvPr>
        </p:nvSpPr>
        <p:spPr>
          <a:xfrm>
            <a:off x="1581546" y="3443711"/>
            <a:ext cx="711201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Symbol zastępczy tekstu 38"/>
          <p:cNvSpPr>
            <a:spLocks noGrp="1"/>
          </p:cNvSpPr>
          <p:nvPr>
            <p:ph type="body" sz="quarter" idx="29"/>
          </p:nvPr>
        </p:nvSpPr>
        <p:spPr>
          <a:xfrm>
            <a:off x="459121" y="3888447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tekstu 38"/>
          <p:cNvSpPr>
            <a:spLocks noGrp="1"/>
          </p:cNvSpPr>
          <p:nvPr>
            <p:ph type="body" sz="quarter" idx="30"/>
          </p:nvPr>
        </p:nvSpPr>
        <p:spPr>
          <a:xfrm>
            <a:off x="1581530" y="3730517"/>
            <a:ext cx="7112033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tekstu 38"/>
          <p:cNvSpPr>
            <a:spLocks noGrp="1"/>
          </p:cNvSpPr>
          <p:nvPr>
            <p:ph type="body" sz="quarter" idx="31"/>
          </p:nvPr>
        </p:nvSpPr>
        <p:spPr>
          <a:xfrm>
            <a:off x="1581530" y="3948397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19985333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Prostokąt 7"/>
          <p:cNvSpPr/>
          <p:nvPr userDrawn="1"/>
        </p:nvSpPr>
        <p:spPr>
          <a:xfrm flipV="1">
            <a:off x="0" y="1911350"/>
            <a:ext cx="9144000" cy="4603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9" name="Obraz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17" name="Tytuł 1"/>
          <p:cNvSpPr>
            <a:spLocks noGrp="1"/>
          </p:cNvSpPr>
          <p:nvPr>
            <p:ph type="ctrTitle"/>
          </p:nvPr>
        </p:nvSpPr>
        <p:spPr>
          <a:xfrm>
            <a:off x="641350" y="2568574"/>
            <a:ext cx="7861300" cy="386116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1600" b="1" baseline="0">
                <a:solidFill>
                  <a:srgbClr val="009DE0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8" name="Podtytuł 2"/>
          <p:cNvSpPr>
            <a:spLocks noGrp="1"/>
          </p:cNvSpPr>
          <p:nvPr>
            <p:ph type="subTitle" idx="1"/>
          </p:nvPr>
        </p:nvSpPr>
        <p:spPr>
          <a:xfrm>
            <a:off x="641350" y="2971386"/>
            <a:ext cx="7861300" cy="335575"/>
          </a:xfrm>
        </p:spPr>
        <p:txBody>
          <a:bodyPr>
            <a:normAutofit/>
          </a:bodyPr>
          <a:lstStyle>
            <a:lvl1pPr marL="0" indent="0" algn="ctr">
              <a:buNone/>
              <a:defRPr sz="1300" b="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19" name="Symbol zastępczy tekstu 8"/>
          <p:cNvSpPr>
            <a:spLocks noGrp="1"/>
          </p:cNvSpPr>
          <p:nvPr>
            <p:ph type="body" sz="quarter" idx="11"/>
          </p:nvPr>
        </p:nvSpPr>
        <p:spPr>
          <a:xfrm>
            <a:off x="641350" y="3340100"/>
            <a:ext cx="7861300" cy="1098550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900">
                <a:solidFill>
                  <a:srgbClr val="FFFFFF"/>
                </a:solidFill>
              </a:defRPr>
            </a:lvl2pPr>
            <a:lvl3pPr marL="914400" indent="0">
              <a:buNone/>
              <a:defRPr sz="900">
                <a:solidFill>
                  <a:srgbClr val="FFFFFF"/>
                </a:solidFill>
              </a:defRPr>
            </a:lvl3pPr>
            <a:lvl4pPr marL="1371600" indent="0">
              <a:buNone/>
              <a:defRPr sz="900">
                <a:solidFill>
                  <a:srgbClr val="FFFFFF"/>
                </a:solidFill>
              </a:defRPr>
            </a:lvl4pPr>
            <a:lvl5pPr marL="1828800" indent="0">
              <a:buNone/>
              <a:defRPr sz="900">
                <a:solidFill>
                  <a:srgbClr val="FFFFFF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3BF76A3-3636-4930-ACE4-1E9201576516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80796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6" name="Prostokąt 15"/>
          <p:cNvSpPr/>
          <p:nvPr userDrawn="1"/>
        </p:nvSpPr>
        <p:spPr>
          <a:xfrm flipV="1">
            <a:off x="0" y="1911350"/>
            <a:ext cx="9144000" cy="4603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17" name="Obraz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2"/>
          </p:nvPr>
        </p:nvSpPr>
        <p:spPr>
          <a:xfrm>
            <a:off x="714348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3"/>
          </p:nvPr>
        </p:nvSpPr>
        <p:spPr>
          <a:xfrm>
            <a:off x="6794500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lang="pl-PL" sz="1600" dirty="0">
                <a:solidFill>
                  <a:srgbClr val="BFBFBF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723900" y="2663026"/>
            <a:ext cx="1638300" cy="285750"/>
          </a:xfrm>
        </p:spPr>
        <p:txBody>
          <a:bodyPr>
            <a:noAutofit/>
          </a:bodyPr>
          <a:lstStyle>
            <a:lvl1pPr mar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8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723900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9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723900" y="3340293"/>
            <a:ext cx="1638300" cy="1030504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3768438" y="2663026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1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3768438" y="3034066"/>
            <a:ext cx="1638300" cy="161006"/>
          </a:xfrm>
        </p:spPr>
        <p:txBody>
          <a:bodyPr anchor="ctr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2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3768438" y="3340293"/>
            <a:ext cx="1638300" cy="1030504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6806823" y="2663026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6806823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6806823" y="3340293"/>
            <a:ext cx="1638300" cy="1030504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numeru slajdu 5"/>
          <p:cNvSpPr>
            <a:spLocks noGrp="1"/>
          </p:cNvSpPr>
          <p:nvPr>
            <p:ph type="sldNum" sz="quarter" idx="34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4D5081A-5DAB-4797-AC24-7D62B07D0015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13985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28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A0D4AAE-8716-4798-84CC-8B9712ED07C3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18126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6" name="Obraz 9" descr="logo_client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275" y="95250"/>
            <a:ext cx="1412875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" name="Symbol zastępczy tekstu 3"/>
          <p:cNvSpPr>
            <a:spLocks noGrp="1"/>
          </p:cNvSpPr>
          <p:nvPr>
            <p:ph type="body" sz="quarter" idx="27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7" name="Symbol zastępczy numeru slajdu 5"/>
          <p:cNvSpPr>
            <a:spLocks noGrp="1"/>
          </p:cNvSpPr>
          <p:nvPr>
            <p:ph type="sldNum" sz="quarter" idx="28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27D286E-6420-4188-B835-68E6F333249F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99919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rostokąt 3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1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9E79316-5AD4-489D-8F30-A45BAB140627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7734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Obraz 3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4" name="Prostokąt 13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26"/>
          </p:nvPr>
        </p:nvSpPr>
        <p:spPr>
          <a:xfrm>
            <a:off x="457200" y="853641"/>
            <a:ext cx="8235950" cy="3907565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600"/>
              </a:spcBef>
              <a:buNone/>
              <a:defRPr lang="en-GB" sz="800" b="0" i="0"/>
            </a:lvl1pPr>
            <a:lvl2pPr indent="-457200">
              <a:defRPr/>
            </a:lvl2pPr>
            <a:lvl3pPr indent="-457200">
              <a:defRPr/>
            </a:lvl3pPr>
            <a:lvl4pPr indent="-457200">
              <a:defRPr/>
            </a:lvl4pPr>
            <a:lvl5pPr indent="-457200"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7" name="Symbol zastępczy numeru slajdu 5"/>
          <p:cNvSpPr>
            <a:spLocks noGrp="1"/>
          </p:cNvSpPr>
          <p:nvPr>
            <p:ph type="sldNum" sz="quarter" idx="27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81B5A7E-600A-4565-AA29-5712B2F9C7B5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79495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2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26"/>
          </p:nvPr>
        </p:nvSpPr>
        <p:spPr>
          <a:xfrm>
            <a:off x="457200" y="853640"/>
            <a:ext cx="4085063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/>
          </p:nvPr>
        </p:nvSpPr>
        <p:spPr>
          <a:xfrm>
            <a:off x="4638908" y="853641"/>
            <a:ext cx="4054640" cy="391362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2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7" name="Symbol zastępczy stopki 4"/>
          <p:cNvSpPr>
            <a:spLocks noGrp="1"/>
          </p:cNvSpPr>
          <p:nvPr>
            <p:ph type="ftr" sz="quarter" idx="28"/>
          </p:nvPr>
        </p:nvSpPr>
        <p:spPr>
          <a:xfrm>
            <a:off x="1676400" y="4775200"/>
            <a:ext cx="5118100" cy="273050"/>
          </a:xfrm>
        </p:spPr>
        <p:txBody>
          <a:bodyPr/>
          <a:lstStyle>
            <a:lvl1pPr algn="l">
              <a:defRPr sz="1050"/>
            </a:lvl1pPr>
          </a:lstStyle>
          <a:p>
            <a:pPr>
              <a:defRPr/>
            </a:pPr>
            <a:r>
              <a:rPr lang="pl-PL">
                <a:solidFill>
                  <a:srgbClr val="26437E"/>
                </a:solidFill>
              </a:rPr>
              <a:t>Footer</a:t>
            </a:r>
          </a:p>
        </p:txBody>
      </p:sp>
      <p:sp>
        <p:nvSpPr>
          <p:cNvPr id="8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461DBF6-70F9-4D5D-91A3-6C7E1E671D88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35877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rostokąt 3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0AF6810E-EA94-499C-B513-14247041D2CD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870038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Prostokąt 16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15"/>
          </p:nvPr>
        </p:nvSpPr>
        <p:spPr>
          <a:xfrm>
            <a:off x="457200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tekstu 13"/>
          <p:cNvSpPr>
            <a:spLocks noGrp="1"/>
          </p:cNvSpPr>
          <p:nvPr>
            <p:ph type="body" sz="quarter" idx="17"/>
          </p:nvPr>
        </p:nvSpPr>
        <p:spPr>
          <a:xfrm>
            <a:off x="457200" y="2187148"/>
            <a:ext cx="2378075" cy="1538416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3"/>
          <p:cNvSpPr>
            <a:spLocks noGrp="1"/>
          </p:cNvSpPr>
          <p:nvPr>
            <p:ph type="body" sz="quarter" idx="16"/>
          </p:nvPr>
        </p:nvSpPr>
        <p:spPr>
          <a:xfrm>
            <a:off x="718751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1" name="Symbol zastępczy tekstu 13"/>
          <p:cNvSpPr>
            <a:spLocks noGrp="1"/>
          </p:cNvSpPr>
          <p:nvPr>
            <p:ph type="body" sz="quarter" idx="18"/>
          </p:nvPr>
        </p:nvSpPr>
        <p:spPr>
          <a:xfrm>
            <a:off x="457200" y="1587843"/>
            <a:ext cx="2378075" cy="339811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tekstu 13"/>
          <p:cNvSpPr>
            <a:spLocks noGrp="1"/>
          </p:cNvSpPr>
          <p:nvPr>
            <p:ph type="body" sz="quarter" idx="19"/>
          </p:nvPr>
        </p:nvSpPr>
        <p:spPr>
          <a:xfrm>
            <a:off x="628651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13"/>
          <p:cNvSpPr>
            <a:spLocks noGrp="1"/>
          </p:cNvSpPr>
          <p:nvPr>
            <p:ph type="body" sz="quarter" idx="20"/>
          </p:nvPr>
        </p:nvSpPr>
        <p:spPr>
          <a:xfrm>
            <a:off x="6286512" y="2187148"/>
            <a:ext cx="2378075" cy="1538416"/>
          </a:xfrm>
        </p:spPr>
        <p:txBody>
          <a:bodyPr rtlCol="0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7" name="Symbol zastępczy tekstu 13"/>
          <p:cNvSpPr>
            <a:spLocks noGrp="1"/>
          </p:cNvSpPr>
          <p:nvPr>
            <p:ph type="body" sz="quarter" idx="21"/>
          </p:nvPr>
        </p:nvSpPr>
        <p:spPr>
          <a:xfrm>
            <a:off x="654806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8" name="Symbol zastępczy tekstu 13"/>
          <p:cNvSpPr>
            <a:spLocks noGrp="1"/>
          </p:cNvSpPr>
          <p:nvPr>
            <p:ph type="body" sz="quarter" idx="22"/>
          </p:nvPr>
        </p:nvSpPr>
        <p:spPr>
          <a:xfrm>
            <a:off x="6286512" y="1587843"/>
            <a:ext cx="2378075" cy="339811"/>
          </a:xfrm>
        </p:spPr>
        <p:txBody>
          <a:bodyPr rtlCol="0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8" name="Symbol zastępczy tekstu 13"/>
          <p:cNvSpPr>
            <a:spLocks noGrp="1"/>
          </p:cNvSpPr>
          <p:nvPr>
            <p:ph type="body" sz="quarter" idx="23"/>
          </p:nvPr>
        </p:nvSpPr>
        <p:spPr>
          <a:xfrm>
            <a:off x="337572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9" name="Symbol zastępczy tekstu 13"/>
          <p:cNvSpPr>
            <a:spLocks noGrp="1"/>
          </p:cNvSpPr>
          <p:nvPr>
            <p:ph type="body" sz="quarter" idx="24"/>
          </p:nvPr>
        </p:nvSpPr>
        <p:spPr>
          <a:xfrm>
            <a:off x="3375722" y="2187148"/>
            <a:ext cx="2378075" cy="1538416"/>
          </a:xfrm>
        </p:spPr>
        <p:txBody>
          <a:bodyPr rtlCol="0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1" name="Symbol zastępczy tekstu 13"/>
          <p:cNvSpPr>
            <a:spLocks noGrp="1"/>
          </p:cNvSpPr>
          <p:nvPr>
            <p:ph type="body" sz="quarter" idx="25"/>
          </p:nvPr>
        </p:nvSpPr>
        <p:spPr>
          <a:xfrm>
            <a:off x="363727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2" name="Symbol zastępczy tekstu 13"/>
          <p:cNvSpPr>
            <a:spLocks noGrp="1"/>
          </p:cNvSpPr>
          <p:nvPr>
            <p:ph type="body" sz="quarter" idx="26"/>
          </p:nvPr>
        </p:nvSpPr>
        <p:spPr>
          <a:xfrm>
            <a:off x="3375722" y="1587843"/>
            <a:ext cx="2378075" cy="339811"/>
          </a:xfrm>
        </p:spPr>
        <p:txBody>
          <a:bodyPr rtlCol="0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6" name="Symbol zastępczy tekstu 17"/>
          <p:cNvSpPr>
            <a:spLocks noGrp="1"/>
          </p:cNvSpPr>
          <p:nvPr>
            <p:ph type="body" sz="quarter" idx="27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numeru slajdu 5"/>
          <p:cNvSpPr>
            <a:spLocks noGrp="1"/>
          </p:cNvSpPr>
          <p:nvPr>
            <p:ph type="sldNum" sz="quarter" idx="28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F7F3DBBC-5D43-456A-81FD-B9349C73EA16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98635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0" name="Symbol zastępczy obiektu SmartArt 9"/>
          <p:cNvSpPr>
            <a:spLocks noGrp="1"/>
          </p:cNvSpPr>
          <p:nvPr>
            <p:ph type="dgm" sz="quarter" idx="15"/>
          </p:nvPr>
        </p:nvSpPr>
        <p:spPr>
          <a:xfrm>
            <a:off x="457199" y="853641"/>
            <a:ext cx="8236347" cy="3913622"/>
          </a:xfrm>
        </p:spPr>
        <p:txBody>
          <a:bodyPr lIns="0" rIns="0" rtlCol="0" anchor="ctr">
            <a:normAutofit/>
          </a:bodyPr>
          <a:lstStyle>
            <a:lvl1pPr algn="ctr">
              <a:buNone/>
              <a:defRPr/>
            </a:lvl1pPr>
          </a:lstStyle>
          <a:p>
            <a:pPr lvl="0"/>
            <a:r>
              <a:rPr lang="pl-PL" noProof="0"/>
              <a:t>Kliknij ikonę, aby dodać grafikę SmartArt</a:t>
            </a:r>
            <a:endParaRPr lang="pl-PL" noProof="0" dirty="0"/>
          </a:p>
        </p:txBody>
      </p:sp>
      <p:sp>
        <p:nvSpPr>
          <p:cNvPr id="12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758022E-329E-400D-AD7F-12FE8A0C87C8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861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1" name="Symbol zastępczy wykresu 10"/>
          <p:cNvSpPr>
            <a:spLocks noGrp="1"/>
          </p:cNvSpPr>
          <p:nvPr>
            <p:ph type="chart" sz="quarter" idx="15"/>
          </p:nvPr>
        </p:nvSpPr>
        <p:spPr>
          <a:xfrm>
            <a:off x="457199" y="853641"/>
            <a:ext cx="8236347" cy="3913621"/>
          </a:xfrm>
        </p:spPr>
        <p:txBody>
          <a:bodyPr lIns="0" rIns="0" rtlCol="0" anchor="ctr">
            <a:normAutofit/>
          </a:bodyPr>
          <a:lstStyle>
            <a:lvl1pPr algn="ctr">
              <a:buNone/>
              <a:defRPr/>
            </a:lvl1pPr>
          </a:lstStyle>
          <a:p>
            <a:pPr lvl="0"/>
            <a:r>
              <a:rPr lang="pl-PL" noProof="0"/>
              <a:t>Kliknij ikonę, aby dodać wykres</a:t>
            </a:r>
            <a:endParaRPr lang="pl-PL" noProof="0" dirty="0"/>
          </a:p>
        </p:txBody>
      </p:sp>
      <p:sp>
        <p:nvSpPr>
          <p:cNvPr id="10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D4DBC9B-5A64-42D6-9DDE-D120B8919BA2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93049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Prostokąt 1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723900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723900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723900" y="3771900"/>
            <a:ext cx="1638300" cy="501650"/>
          </a:xfrm>
        </p:spPr>
        <p:txBody>
          <a:bodyPr rtlCol="0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376843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376843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376843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6806823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6806823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6806823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30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numeru slajdu 5"/>
          <p:cNvSpPr>
            <a:spLocks noGrp="1"/>
          </p:cNvSpPr>
          <p:nvPr>
            <p:ph type="sldNum" sz="quarter" idx="31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70E79E1-13C8-496C-A415-3FE841827C09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42385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Prostokąt 1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723900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723900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723900" y="3771900"/>
            <a:ext cx="1638300" cy="501650"/>
          </a:xfrm>
        </p:spPr>
        <p:txBody>
          <a:bodyPr rtlCol="0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376843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376843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376843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6806823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6806823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6806823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dirty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30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numeru slajdu 5"/>
          <p:cNvSpPr>
            <a:spLocks noGrp="1"/>
          </p:cNvSpPr>
          <p:nvPr>
            <p:ph type="sldNum" sz="quarter" idx="31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B735292-6F00-4480-960C-2FDCE7F3EA8B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10361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Prostokąt 21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619822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619822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619822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267561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267561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267561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4794819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4794819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4794819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/>
          </p:nvPr>
        </p:nvSpPr>
        <p:spPr>
          <a:xfrm>
            <a:off x="6883953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/>
          </p:nvPr>
        </p:nvSpPr>
        <p:spPr>
          <a:xfrm>
            <a:off x="6883953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/>
          </p:nvPr>
        </p:nvSpPr>
        <p:spPr>
          <a:xfrm>
            <a:off x="6883953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4" name="Symbol zastępczy tekstu 17"/>
          <p:cNvSpPr>
            <a:spLocks noGrp="1"/>
          </p:cNvSpPr>
          <p:nvPr>
            <p:ph type="body" sz="quarter" idx="3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numeru slajdu 5"/>
          <p:cNvSpPr>
            <a:spLocks noGrp="1"/>
          </p:cNvSpPr>
          <p:nvPr>
            <p:ph type="sldNum" sz="quarter" idx="3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CF55782-ABF9-406C-A7F1-7A452BB90D7C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38321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Prostokąt 21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619822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619822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619822" y="3771900"/>
            <a:ext cx="1638300" cy="501650"/>
          </a:xfrm>
        </p:spPr>
        <p:txBody>
          <a:bodyPr rtlCol="0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267561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267561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267561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4794819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4794819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4794819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/>
          </p:nvPr>
        </p:nvSpPr>
        <p:spPr>
          <a:xfrm>
            <a:off x="6883953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/>
          </p:nvPr>
        </p:nvSpPr>
        <p:spPr>
          <a:xfrm>
            <a:off x="6883953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/>
          </p:nvPr>
        </p:nvSpPr>
        <p:spPr>
          <a:xfrm>
            <a:off x="6883953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4" name="Symbol zastępczy tekstu 17"/>
          <p:cNvSpPr>
            <a:spLocks noGrp="1"/>
          </p:cNvSpPr>
          <p:nvPr>
            <p:ph type="body" sz="quarter" idx="3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numeru slajdu 5"/>
          <p:cNvSpPr>
            <a:spLocks noGrp="1"/>
          </p:cNvSpPr>
          <p:nvPr>
            <p:ph type="sldNum" sz="quarter" idx="3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9138A-1BDF-4E92-B3AB-A3AA645BC06D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03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ymbol zastępczy tekstu 1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6" name="Symbol zastępczy tekstu 13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2187148"/>
            <a:ext cx="2378075" cy="1538416"/>
          </a:xfrm>
        </p:spPr>
        <p:txBody>
          <a:bodyPr anchor="t"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9" name="Symbol zastępczy tekstu 13"/>
          <p:cNvSpPr>
            <a:spLocks noGrp="1"/>
          </p:cNvSpPr>
          <p:nvPr>
            <p:ph type="body" sz="quarter" idx="16" hasCustomPrompt="1"/>
          </p:nvPr>
        </p:nvSpPr>
        <p:spPr>
          <a:xfrm>
            <a:off x="718751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button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1" name="Symbol zastępczy tekstu 13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1587843"/>
            <a:ext cx="2378075" cy="339811"/>
          </a:xfrm>
        </p:spPr>
        <p:txBody>
          <a:bodyPr anchor="t"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additional</a:t>
            </a:r>
            <a:r>
              <a:rPr lang="pl-PL" dirty="0"/>
              <a:t> </a:t>
            </a:r>
            <a:r>
              <a:rPr lang="pl-PL" dirty="0" err="1"/>
              <a:t>information</a:t>
            </a:r>
            <a:endParaRPr lang="pl-PL" dirty="0"/>
          </a:p>
        </p:txBody>
      </p:sp>
      <p:sp>
        <p:nvSpPr>
          <p:cNvPr id="24" name="Symbol zastępczy tekstu 13"/>
          <p:cNvSpPr>
            <a:spLocks noGrp="1"/>
          </p:cNvSpPr>
          <p:nvPr>
            <p:ph type="body" sz="quarter" idx="19" hasCustomPrompt="1"/>
          </p:nvPr>
        </p:nvSpPr>
        <p:spPr>
          <a:xfrm>
            <a:off x="628651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5" name="Symbol zastępczy tekstu 13"/>
          <p:cNvSpPr>
            <a:spLocks noGrp="1"/>
          </p:cNvSpPr>
          <p:nvPr>
            <p:ph type="body" sz="quarter" idx="20" hasCustomPrompt="1"/>
          </p:nvPr>
        </p:nvSpPr>
        <p:spPr>
          <a:xfrm>
            <a:off x="6286512" y="2187148"/>
            <a:ext cx="2378075" cy="1538416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7" name="Symbol zastępczy tekstu 13"/>
          <p:cNvSpPr>
            <a:spLocks noGrp="1"/>
          </p:cNvSpPr>
          <p:nvPr>
            <p:ph type="body" sz="quarter" idx="21" hasCustomPrompt="1"/>
          </p:nvPr>
        </p:nvSpPr>
        <p:spPr>
          <a:xfrm>
            <a:off x="654806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button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13"/>
          <p:cNvSpPr>
            <a:spLocks noGrp="1"/>
          </p:cNvSpPr>
          <p:nvPr>
            <p:ph type="body" sz="quarter" idx="22" hasCustomPrompt="1"/>
          </p:nvPr>
        </p:nvSpPr>
        <p:spPr>
          <a:xfrm>
            <a:off x="6286512" y="1587843"/>
            <a:ext cx="2378075" cy="339811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additional</a:t>
            </a:r>
            <a:r>
              <a:rPr lang="pl-PL" dirty="0"/>
              <a:t> </a:t>
            </a:r>
            <a:r>
              <a:rPr lang="pl-PL" dirty="0" err="1"/>
              <a:t>information</a:t>
            </a:r>
            <a:endParaRPr lang="pl-PL" dirty="0"/>
          </a:p>
        </p:txBody>
      </p:sp>
      <p:sp>
        <p:nvSpPr>
          <p:cNvPr id="38" name="Symbol zastępczy tekstu 13"/>
          <p:cNvSpPr>
            <a:spLocks noGrp="1"/>
          </p:cNvSpPr>
          <p:nvPr>
            <p:ph type="body" sz="quarter" idx="23" hasCustomPrompt="1"/>
          </p:nvPr>
        </p:nvSpPr>
        <p:spPr>
          <a:xfrm>
            <a:off x="337572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9" name="Symbol zastępczy tekstu 13"/>
          <p:cNvSpPr>
            <a:spLocks noGrp="1"/>
          </p:cNvSpPr>
          <p:nvPr>
            <p:ph type="body" sz="quarter" idx="24" hasCustomPrompt="1"/>
          </p:nvPr>
        </p:nvSpPr>
        <p:spPr>
          <a:xfrm>
            <a:off x="3375722" y="2187148"/>
            <a:ext cx="2378075" cy="1538416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1" name="Symbol zastępczy tekstu 13"/>
          <p:cNvSpPr>
            <a:spLocks noGrp="1"/>
          </p:cNvSpPr>
          <p:nvPr>
            <p:ph type="body" sz="quarter" idx="25" hasCustomPrompt="1"/>
          </p:nvPr>
        </p:nvSpPr>
        <p:spPr>
          <a:xfrm>
            <a:off x="363727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button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13"/>
          <p:cNvSpPr>
            <a:spLocks noGrp="1"/>
          </p:cNvSpPr>
          <p:nvPr>
            <p:ph type="body" sz="quarter" idx="26" hasCustomPrompt="1"/>
          </p:nvPr>
        </p:nvSpPr>
        <p:spPr>
          <a:xfrm>
            <a:off x="3375722" y="1587843"/>
            <a:ext cx="2378075" cy="339811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additional</a:t>
            </a:r>
            <a:r>
              <a:rPr lang="pl-PL" dirty="0"/>
              <a:t> </a:t>
            </a:r>
            <a:r>
              <a:rPr lang="pl-PL" dirty="0" err="1"/>
              <a:t>information</a:t>
            </a:r>
            <a:endParaRPr lang="pl-PL" dirty="0"/>
          </a:p>
        </p:txBody>
      </p:sp>
      <p:pic>
        <p:nvPicPr>
          <p:cNvPr id="32" name="Obraz 3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rostokąt 1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209391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209391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209391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5138456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5138456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5138456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3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numeru slajdu 5"/>
          <p:cNvSpPr>
            <a:spLocks noGrp="1"/>
          </p:cNvSpPr>
          <p:nvPr>
            <p:ph type="sldNum" sz="quarter" idx="30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FAA086B0-E499-47A1-8BEE-8F9CBFF7919A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67711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rostokąt 1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209391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lang="pl-PL" sz="1400" b="0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209391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lang="pl-PL" sz="1100" b="0" kern="1200" dirty="0" smtClean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209391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5138456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5138456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5138456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3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numeru slajdu 5"/>
          <p:cNvSpPr>
            <a:spLocks noGrp="1"/>
          </p:cNvSpPr>
          <p:nvPr>
            <p:ph type="sldNum" sz="quarter" idx="30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C88DBA9-E3EC-46EF-9F1E-6B0AD0D98501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516347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5" descr="mapa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3" t="12952" b="5927"/>
          <a:stretch>
            <a:fillRect/>
          </a:stretch>
        </p:blipFill>
        <p:spPr bwMode="auto">
          <a:xfrm>
            <a:off x="0" y="930275"/>
            <a:ext cx="8780463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Owal 3"/>
          <p:cNvSpPr/>
          <p:nvPr userDrawn="1"/>
        </p:nvSpPr>
        <p:spPr>
          <a:xfrm>
            <a:off x="1344613" y="1384300"/>
            <a:ext cx="1339850" cy="1339850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3" name="Owal 28"/>
          <p:cNvSpPr/>
          <p:nvPr userDrawn="1"/>
        </p:nvSpPr>
        <p:spPr>
          <a:xfrm>
            <a:off x="6716713" y="1244600"/>
            <a:ext cx="1338262" cy="1339850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Owal 31"/>
          <p:cNvSpPr/>
          <p:nvPr userDrawn="1"/>
        </p:nvSpPr>
        <p:spPr>
          <a:xfrm>
            <a:off x="4489450" y="1066800"/>
            <a:ext cx="1339850" cy="1339850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5" name="Owal 34"/>
          <p:cNvSpPr/>
          <p:nvPr userDrawn="1"/>
        </p:nvSpPr>
        <p:spPr>
          <a:xfrm>
            <a:off x="5080000" y="3016250"/>
            <a:ext cx="1339850" cy="1339850"/>
          </a:xfrm>
          <a:prstGeom prst="ellipse">
            <a:avLst/>
          </a:prstGeom>
          <a:solidFill>
            <a:schemeClr val="tx2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16" name="Obraz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Prostokąt 16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344613" y="1606734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1344613" y="2068009"/>
            <a:ext cx="1339850" cy="4619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0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6716357" y="1467643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6716357" y="1928918"/>
            <a:ext cx="1339850" cy="4619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3" name="Symbol zastępczy tekstu 6"/>
          <p:cNvSpPr>
            <a:spLocks noGrp="1"/>
          </p:cNvSpPr>
          <p:nvPr>
            <p:ph type="body" sz="quarter" idx="19"/>
          </p:nvPr>
        </p:nvSpPr>
        <p:spPr>
          <a:xfrm>
            <a:off x="4489763" y="1289366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4489763" y="1750641"/>
            <a:ext cx="1339850" cy="4619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6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5080235" y="3238962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5080235" y="3700237"/>
            <a:ext cx="1339850" cy="4619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61B75A0-62EE-444D-93C5-C37C68280AC1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13621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raz 5" descr="mackbook_whit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088" y="1200150"/>
            <a:ext cx="4994275" cy="297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Prostokąt 19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168400" y="1185436"/>
            <a:ext cx="266065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/>
          </p:nvPr>
        </p:nvSpPr>
        <p:spPr>
          <a:xfrm>
            <a:off x="1168400" y="144982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1168400" y="2068086"/>
            <a:ext cx="266065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/>
          </p:nvPr>
        </p:nvSpPr>
        <p:spPr>
          <a:xfrm>
            <a:off x="1168400" y="2332478"/>
            <a:ext cx="2660650" cy="278538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/>
          </p:nvPr>
        </p:nvSpPr>
        <p:spPr>
          <a:xfrm>
            <a:off x="1168400" y="2898852"/>
            <a:ext cx="266065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/>
          </p:nvPr>
        </p:nvSpPr>
        <p:spPr>
          <a:xfrm>
            <a:off x="1168400" y="317067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1168400" y="3756102"/>
            <a:ext cx="266065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/>
          </p:nvPr>
        </p:nvSpPr>
        <p:spPr>
          <a:xfrm>
            <a:off x="1168400" y="402792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obrazu 3"/>
          <p:cNvSpPr>
            <a:spLocks noGrp="1"/>
          </p:cNvSpPr>
          <p:nvPr>
            <p:ph type="pic" sz="quarter" idx="23"/>
          </p:nvPr>
        </p:nvSpPr>
        <p:spPr>
          <a:xfrm>
            <a:off x="558800" y="12746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24"/>
          </p:nvPr>
        </p:nvSpPr>
        <p:spPr>
          <a:xfrm>
            <a:off x="558800" y="2165916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5"/>
          </p:nvPr>
        </p:nvSpPr>
        <p:spPr>
          <a:xfrm>
            <a:off x="558800" y="299549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6"/>
          </p:nvPr>
        </p:nvSpPr>
        <p:spPr>
          <a:xfrm>
            <a:off x="565322" y="38527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28"/>
          </p:nvPr>
        </p:nvSpPr>
        <p:spPr>
          <a:xfrm>
            <a:off x="4608513" y="1401763"/>
            <a:ext cx="3770312" cy="2354262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pl-PL" noProof="0" dirty="0"/>
          </a:p>
        </p:txBody>
      </p:sp>
      <p:sp>
        <p:nvSpPr>
          <p:cNvPr id="24" name="Symbol zastępczy tekstu 17"/>
          <p:cNvSpPr>
            <a:spLocks noGrp="1"/>
          </p:cNvSpPr>
          <p:nvPr>
            <p:ph type="body" sz="quarter" idx="29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1" name="Symbol zastępczy numeru slajdu 5"/>
          <p:cNvSpPr>
            <a:spLocks noGrp="1"/>
          </p:cNvSpPr>
          <p:nvPr>
            <p:ph type="sldNum" sz="quarter" idx="30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761F0A-9A42-4821-A53B-13C7F1AF8DCF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3787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wal 1"/>
          <p:cNvSpPr/>
          <p:nvPr userDrawn="1"/>
        </p:nvSpPr>
        <p:spPr>
          <a:xfrm>
            <a:off x="457200" y="1185863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8" name="Owal 15"/>
          <p:cNvSpPr/>
          <p:nvPr userDrawn="1"/>
        </p:nvSpPr>
        <p:spPr>
          <a:xfrm>
            <a:off x="457200" y="2068513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0" name="Owal 20"/>
          <p:cNvSpPr/>
          <p:nvPr userDrawn="1"/>
        </p:nvSpPr>
        <p:spPr>
          <a:xfrm>
            <a:off x="457200" y="2906713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1" name="Owal 23"/>
          <p:cNvSpPr/>
          <p:nvPr userDrawn="1"/>
        </p:nvSpPr>
        <p:spPr>
          <a:xfrm>
            <a:off x="457200" y="3763963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24" name="Obraz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Obraz 12" descr="mackbook_whit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075" y="1154113"/>
            <a:ext cx="6142038" cy="366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Prostokąt 28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168400" y="1178002"/>
            <a:ext cx="199390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/>
          </p:nvPr>
        </p:nvSpPr>
        <p:spPr>
          <a:xfrm>
            <a:off x="1168400" y="144982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1168400" y="2060652"/>
            <a:ext cx="199390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/>
          </p:nvPr>
        </p:nvSpPr>
        <p:spPr>
          <a:xfrm>
            <a:off x="1168400" y="2332478"/>
            <a:ext cx="2660650" cy="278538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/>
          </p:nvPr>
        </p:nvSpPr>
        <p:spPr>
          <a:xfrm>
            <a:off x="1168400" y="2898852"/>
            <a:ext cx="199390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/>
          </p:nvPr>
        </p:nvSpPr>
        <p:spPr>
          <a:xfrm>
            <a:off x="1168400" y="317067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1168400" y="3756102"/>
            <a:ext cx="199390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/>
          </p:nvPr>
        </p:nvSpPr>
        <p:spPr>
          <a:xfrm>
            <a:off x="1168400" y="402792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obrazu 3"/>
          <p:cNvSpPr>
            <a:spLocks noGrp="1"/>
          </p:cNvSpPr>
          <p:nvPr>
            <p:ph type="pic" sz="quarter" idx="23"/>
          </p:nvPr>
        </p:nvSpPr>
        <p:spPr>
          <a:xfrm>
            <a:off x="558800" y="12746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24"/>
          </p:nvPr>
        </p:nvSpPr>
        <p:spPr>
          <a:xfrm>
            <a:off x="558800" y="2165916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5"/>
          </p:nvPr>
        </p:nvSpPr>
        <p:spPr>
          <a:xfrm>
            <a:off x="558800" y="299549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6"/>
          </p:nvPr>
        </p:nvSpPr>
        <p:spPr>
          <a:xfrm>
            <a:off x="565322" y="38527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5" name="Symbol zastępczy obrazu 4"/>
          <p:cNvSpPr>
            <a:spLocks noGrp="1"/>
          </p:cNvSpPr>
          <p:nvPr>
            <p:ph type="pic" sz="quarter" idx="28"/>
          </p:nvPr>
        </p:nvSpPr>
        <p:spPr>
          <a:xfrm>
            <a:off x="5167313" y="1408769"/>
            <a:ext cx="4622800" cy="2878061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endParaRPr lang="pl-PL" noProof="0" dirty="0"/>
          </a:p>
        </p:txBody>
      </p:sp>
      <p:sp>
        <p:nvSpPr>
          <p:cNvPr id="28" name="Symbol zastępczy tekstu 17"/>
          <p:cNvSpPr>
            <a:spLocks noGrp="1"/>
          </p:cNvSpPr>
          <p:nvPr>
            <p:ph type="body" sz="quarter" idx="29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3" name="Symbol zastępczy numeru slajdu 5"/>
          <p:cNvSpPr>
            <a:spLocks noGrp="1"/>
          </p:cNvSpPr>
          <p:nvPr>
            <p:ph type="sldNum" sz="quarter" idx="30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3875C0B-3D91-475D-9490-562AC552B99E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0862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Prostokąt 27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86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168400" y="1178002"/>
            <a:ext cx="301702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7" name="Symbol zastępczy tekstu 11"/>
          <p:cNvSpPr>
            <a:spLocks noGrp="1"/>
          </p:cNvSpPr>
          <p:nvPr>
            <p:ph type="body" sz="quarter" idx="16"/>
          </p:nvPr>
        </p:nvSpPr>
        <p:spPr>
          <a:xfrm>
            <a:off x="1168400" y="1449828"/>
            <a:ext cx="3017024" cy="242374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9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1168400" y="2060652"/>
            <a:ext cx="301702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0" name="Symbol zastępczy tekstu 11"/>
          <p:cNvSpPr>
            <a:spLocks noGrp="1"/>
          </p:cNvSpPr>
          <p:nvPr>
            <p:ph type="body" sz="quarter" idx="18"/>
          </p:nvPr>
        </p:nvSpPr>
        <p:spPr>
          <a:xfrm>
            <a:off x="1168400" y="2332478"/>
            <a:ext cx="3017024" cy="244682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2" name="Symbol zastępczy tekstu 6"/>
          <p:cNvSpPr>
            <a:spLocks noGrp="1"/>
          </p:cNvSpPr>
          <p:nvPr>
            <p:ph type="body" sz="quarter" idx="19"/>
          </p:nvPr>
        </p:nvSpPr>
        <p:spPr>
          <a:xfrm>
            <a:off x="1168400" y="2898852"/>
            <a:ext cx="301702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3" name="Symbol zastępczy tekstu 11"/>
          <p:cNvSpPr>
            <a:spLocks noGrp="1"/>
          </p:cNvSpPr>
          <p:nvPr>
            <p:ph type="body" sz="quarter" idx="20"/>
          </p:nvPr>
        </p:nvSpPr>
        <p:spPr>
          <a:xfrm>
            <a:off x="1168400" y="3170678"/>
            <a:ext cx="3017024" cy="244682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5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1168400" y="3756102"/>
            <a:ext cx="301702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6" name="Symbol zastępczy tekstu 11"/>
          <p:cNvSpPr>
            <a:spLocks noGrp="1"/>
          </p:cNvSpPr>
          <p:nvPr>
            <p:ph type="body" sz="quarter" idx="22"/>
          </p:nvPr>
        </p:nvSpPr>
        <p:spPr>
          <a:xfrm>
            <a:off x="1168400" y="4027928"/>
            <a:ext cx="3017024" cy="244682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7" name="Symbol zastępczy obrazu 3"/>
          <p:cNvSpPr>
            <a:spLocks noGrp="1"/>
          </p:cNvSpPr>
          <p:nvPr>
            <p:ph type="pic" sz="quarter" idx="23"/>
          </p:nvPr>
        </p:nvSpPr>
        <p:spPr>
          <a:xfrm>
            <a:off x="558800" y="12746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98" name="Symbol zastępczy obrazu 3"/>
          <p:cNvSpPr>
            <a:spLocks noGrp="1"/>
          </p:cNvSpPr>
          <p:nvPr>
            <p:ph type="pic" sz="quarter" idx="24"/>
          </p:nvPr>
        </p:nvSpPr>
        <p:spPr>
          <a:xfrm>
            <a:off x="558800" y="2165916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99" name="Symbol zastępczy obrazu 3"/>
          <p:cNvSpPr>
            <a:spLocks noGrp="1"/>
          </p:cNvSpPr>
          <p:nvPr>
            <p:ph type="pic" sz="quarter" idx="25"/>
          </p:nvPr>
        </p:nvSpPr>
        <p:spPr>
          <a:xfrm>
            <a:off x="558800" y="299549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00" name="Symbol zastępczy obrazu 3"/>
          <p:cNvSpPr>
            <a:spLocks noGrp="1"/>
          </p:cNvSpPr>
          <p:nvPr>
            <p:ph type="pic" sz="quarter" idx="26"/>
          </p:nvPr>
        </p:nvSpPr>
        <p:spPr>
          <a:xfrm>
            <a:off x="565322" y="38527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02" name="Symbol zastępczy tekstu 6"/>
          <p:cNvSpPr>
            <a:spLocks noGrp="1"/>
          </p:cNvSpPr>
          <p:nvPr>
            <p:ph type="body" sz="quarter" idx="40"/>
          </p:nvPr>
        </p:nvSpPr>
        <p:spPr>
          <a:xfrm>
            <a:off x="5647473" y="1185126"/>
            <a:ext cx="304607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3" name="Symbol zastępczy tekstu 11"/>
          <p:cNvSpPr>
            <a:spLocks noGrp="1"/>
          </p:cNvSpPr>
          <p:nvPr>
            <p:ph type="body" sz="quarter" idx="41"/>
          </p:nvPr>
        </p:nvSpPr>
        <p:spPr>
          <a:xfrm>
            <a:off x="5647473" y="1456952"/>
            <a:ext cx="3046074" cy="242374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5" name="Symbol zastępczy tekstu 6"/>
          <p:cNvSpPr>
            <a:spLocks noGrp="1"/>
          </p:cNvSpPr>
          <p:nvPr>
            <p:ph type="body" sz="quarter" idx="42"/>
          </p:nvPr>
        </p:nvSpPr>
        <p:spPr>
          <a:xfrm>
            <a:off x="5647472" y="2067776"/>
            <a:ext cx="3046075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6" name="Symbol zastępczy tekstu 11"/>
          <p:cNvSpPr>
            <a:spLocks noGrp="1"/>
          </p:cNvSpPr>
          <p:nvPr>
            <p:ph type="body" sz="quarter" idx="43"/>
          </p:nvPr>
        </p:nvSpPr>
        <p:spPr>
          <a:xfrm>
            <a:off x="5647473" y="2339602"/>
            <a:ext cx="3046074" cy="244682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8" name="Symbol zastępczy tekstu 6"/>
          <p:cNvSpPr>
            <a:spLocks noGrp="1"/>
          </p:cNvSpPr>
          <p:nvPr>
            <p:ph type="body" sz="quarter" idx="44"/>
          </p:nvPr>
        </p:nvSpPr>
        <p:spPr>
          <a:xfrm>
            <a:off x="5647473" y="2905976"/>
            <a:ext cx="304607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9" name="Symbol zastępczy tekstu 11"/>
          <p:cNvSpPr>
            <a:spLocks noGrp="1"/>
          </p:cNvSpPr>
          <p:nvPr>
            <p:ph type="body" sz="quarter" idx="45"/>
          </p:nvPr>
        </p:nvSpPr>
        <p:spPr>
          <a:xfrm>
            <a:off x="5647473" y="3177802"/>
            <a:ext cx="3046074" cy="244682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1" name="Symbol zastępczy tekstu 6"/>
          <p:cNvSpPr>
            <a:spLocks noGrp="1"/>
          </p:cNvSpPr>
          <p:nvPr>
            <p:ph type="body" sz="quarter" idx="46"/>
          </p:nvPr>
        </p:nvSpPr>
        <p:spPr>
          <a:xfrm>
            <a:off x="5647473" y="3763226"/>
            <a:ext cx="304607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2" name="Symbol zastępczy tekstu 11"/>
          <p:cNvSpPr>
            <a:spLocks noGrp="1"/>
          </p:cNvSpPr>
          <p:nvPr>
            <p:ph type="body" sz="quarter" idx="47"/>
          </p:nvPr>
        </p:nvSpPr>
        <p:spPr>
          <a:xfrm>
            <a:off x="5647473" y="4035052"/>
            <a:ext cx="3046074" cy="244682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3" name="Symbol zastępczy obrazu 3"/>
          <p:cNvSpPr>
            <a:spLocks noGrp="1"/>
          </p:cNvSpPr>
          <p:nvPr>
            <p:ph type="pic" sz="quarter" idx="48"/>
          </p:nvPr>
        </p:nvSpPr>
        <p:spPr>
          <a:xfrm>
            <a:off x="5037873" y="128176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14" name="Symbol zastępczy obrazu 3"/>
          <p:cNvSpPr>
            <a:spLocks noGrp="1"/>
          </p:cNvSpPr>
          <p:nvPr>
            <p:ph type="pic" sz="quarter" idx="49"/>
          </p:nvPr>
        </p:nvSpPr>
        <p:spPr>
          <a:xfrm>
            <a:off x="5037873" y="2173040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15" name="Symbol zastępczy obrazu 3"/>
          <p:cNvSpPr>
            <a:spLocks noGrp="1"/>
          </p:cNvSpPr>
          <p:nvPr>
            <p:ph type="pic" sz="quarter" idx="50"/>
          </p:nvPr>
        </p:nvSpPr>
        <p:spPr>
          <a:xfrm>
            <a:off x="5037873" y="300261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16" name="Symbol zastępczy obrazu 3"/>
          <p:cNvSpPr>
            <a:spLocks noGrp="1"/>
          </p:cNvSpPr>
          <p:nvPr>
            <p:ph type="pic" sz="quarter" idx="51"/>
          </p:nvPr>
        </p:nvSpPr>
        <p:spPr>
          <a:xfrm>
            <a:off x="5044395" y="385986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tekstu 17"/>
          <p:cNvSpPr>
            <a:spLocks noGrp="1"/>
          </p:cNvSpPr>
          <p:nvPr>
            <p:ph type="body" sz="quarter" idx="52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Symbol zastępczy numeru slajdu 5"/>
          <p:cNvSpPr>
            <a:spLocks noGrp="1"/>
          </p:cNvSpPr>
          <p:nvPr>
            <p:ph type="sldNum" sz="quarter" idx="53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FC3EF2B-0C27-4FA3-ABA2-7BE076417306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523735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/>
          <p:cNvSpPr/>
          <p:nvPr userDrawn="1"/>
        </p:nvSpPr>
        <p:spPr>
          <a:xfrm>
            <a:off x="4875213" y="0"/>
            <a:ext cx="4268787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16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Prostokąt 16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30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5289559" y="109001"/>
            <a:ext cx="3371851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40"/>
          </p:nvPr>
        </p:nvSpPr>
        <p:spPr>
          <a:xfrm>
            <a:off x="6000759" y="1185126"/>
            <a:ext cx="2660651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11"/>
          <p:cNvSpPr>
            <a:spLocks noGrp="1"/>
          </p:cNvSpPr>
          <p:nvPr>
            <p:ph type="body" sz="quarter" idx="41"/>
          </p:nvPr>
        </p:nvSpPr>
        <p:spPr>
          <a:xfrm>
            <a:off x="6000759" y="1456952"/>
            <a:ext cx="2660651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42"/>
          </p:nvPr>
        </p:nvSpPr>
        <p:spPr>
          <a:xfrm>
            <a:off x="6000759" y="2067776"/>
            <a:ext cx="2660652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8" name="Symbol zastępczy tekstu 11"/>
          <p:cNvSpPr>
            <a:spLocks noGrp="1"/>
          </p:cNvSpPr>
          <p:nvPr>
            <p:ph type="body" sz="quarter" idx="43"/>
          </p:nvPr>
        </p:nvSpPr>
        <p:spPr>
          <a:xfrm>
            <a:off x="6000759" y="2339602"/>
            <a:ext cx="2660651" cy="278538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44"/>
          </p:nvPr>
        </p:nvSpPr>
        <p:spPr>
          <a:xfrm>
            <a:off x="6000759" y="2905976"/>
            <a:ext cx="2660651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1" name="Symbol zastępczy tekstu 11"/>
          <p:cNvSpPr>
            <a:spLocks noGrp="1"/>
          </p:cNvSpPr>
          <p:nvPr>
            <p:ph type="body" sz="quarter" idx="45"/>
          </p:nvPr>
        </p:nvSpPr>
        <p:spPr>
          <a:xfrm>
            <a:off x="6000759" y="3177802"/>
            <a:ext cx="2660651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46"/>
          </p:nvPr>
        </p:nvSpPr>
        <p:spPr>
          <a:xfrm>
            <a:off x="6000759" y="3763226"/>
            <a:ext cx="2660651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11"/>
          <p:cNvSpPr>
            <a:spLocks noGrp="1"/>
          </p:cNvSpPr>
          <p:nvPr>
            <p:ph type="body" sz="quarter" idx="47"/>
          </p:nvPr>
        </p:nvSpPr>
        <p:spPr>
          <a:xfrm>
            <a:off x="6000759" y="4035052"/>
            <a:ext cx="2660651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obrazu 3"/>
          <p:cNvSpPr>
            <a:spLocks noGrp="1"/>
          </p:cNvSpPr>
          <p:nvPr>
            <p:ph type="pic" sz="quarter" idx="48"/>
          </p:nvPr>
        </p:nvSpPr>
        <p:spPr>
          <a:xfrm>
            <a:off x="5391159" y="128176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55" name="Symbol zastępczy obrazu 3"/>
          <p:cNvSpPr>
            <a:spLocks noGrp="1"/>
          </p:cNvSpPr>
          <p:nvPr>
            <p:ph type="pic" sz="quarter" idx="49"/>
          </p:nvPr>
        </p:nvSpPr>
        <p:spPr>
          <a:xfrm>
            <a:off x="5391159" y="2173040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56" name="Symbol zastępczy obrazu 3"/>
          <p:cNvSpPr>
            <a:spLocks noGrp="1"/>
          </p:cNvSpPr>
          <p:nvPr>
            <p:ph type="pic" sz="quarter" idx="50"/>
          </p:nvPr>
        </p:nvSpPr>
        <p:spPr>
          <a:xfrm>
            <a:off x="5391159" y="300261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57" name="Symbol zastępczy obrazu 3"/>
          <p:cNvSpPr>
            <a:spLocks noGrp="1"/>
          </p:cNvSpPr>
          <p:nvPr>
            <p:ph type="pic" sz="quarter" idx="51"/>
          </p:nvPr>
        </p:nvSpPr>
        <p:spPr>
          <a:xfrm>
            <a:off x="5397681" y="385986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numeru slajdu 5"/>
          <p:cNvSpPr>
            <a:spLocks noGrp="1"/>
          </p:cNvSpPr>
          <p:nvPr>
            <p:ph type="sldNum" sz="quarter" idx="52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/>
            </a:lvl1pPr>
          </a:lstStyle>
          <a:p>
            <a:fld id="{D7F67BA3-E7F9-40B6-A1BC-0C726EA451BD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69117403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Prostokąt 1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676401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/>
          </p:nvPr>
        </p:nvSpPr>
        <p:spPr>
          <a:xfrm>
            <a:off x="1676401" y="2015848"/>
            <a:ext cx="2832099" cy="278538"/>
          </a:xfrm>
          <a:noFill/>
        </p:spPr>
        <p:txBody>
          <a:bodyPr rtlCol="0" anchor="b">
            <a:spAutoFit/>
          </a:bodyPr>
          <a:lstStyle>
            <a:lvl1pPr marL="0" indent="0"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1676401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8" name="Symbol zastępczy tekstu 11"/>
          <p:cNvSpPr>
            <a:spLocks noGrp="1"/>
          </p:cNvSpPr>
          <p:nvPr>
            <p:ph type="body" sz="quarter" idx="25"/>
          </p:nvPr>
        </p:nvSpPr>
        <p:spPr>
          <a:xfrm>
            <a:off x="1676401" y="3538824"/>
            <a:ext cx="2832099" cy="278538"/>
          </a:xfrm>
          <a:noFill/>
        </p:spPr>
        <p:txBody>
          <a:bodyPr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3"/>
          </p:nvPr>
        </p:nvSpPr>
        <p:spPr>
          <a:xfrm>
            <a:off x="463255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9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4"/>
          </p:nvPr>
        </p:nvSpPr>
        <p:spPr>
          <a:xfrm>
            <a:off x="463255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6" name="Symbol zastępczy tekstu 6"/>
          <p:cNvSpPr>
            <a:spLocks noGrp="1"/>
          </p:cNvSpPr>
          <p:nvPr>
            <p:ph type="body" sz="quarter" idx="35"/>
          </p:nvPr>
        </p:nvSpPr>
        <p:spPr>
          <a:xfrm>
            <a:off x="5856584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7" name="Symbol zastępczy tekstu 11"/>
          <p:cNvSpPr>
            <a:spLocks noGrp="1"/>
          </p:cNvSpPr>
          <p:nvPr>
            <p:ph type="body" sz="quarter" idx="36"/>
          </p:nvPr>
        </p:nvSpPr>
        <p:spPr>
          <a:xfrm>
            <a:off x="5856584" y="2008474"/>
            <a:ext cx="2832099" cy="278538"/>
          </a:xfrm>
          <a:noFill/>
        </p:spPr>
        <p:txBody>
          <a:bodyPr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37"/>
          </p:nvPr>
        </p:nvSpPr>
        <p:spPr>
          <a:xfrm>
            <a:off x="5856584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Symbol zastępczy tekstu 11"/>
          <p:cNvSpPr>
            <a:spLocks noGrp="1"/>
          </p:cNvSpPr>
          <p:nvPr>
            <p:ph type="body" sz="quarter" idx="38"/>
          </p:nvPr>
        </p:nvSpPr>
        <p:spPr>
          <a:xfrm>
            <a:off x="5856584" y="3538824"/>
            <a:ext cx="2832099" cy="278538"/>
          </a:xfrm>
          <a:noFill/>
        </p:spPr>
        <p:txBody>
          <a:bodyPr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39"/>
          </p:nvPr>
        </p:nvSpPr>
        <p:spPr>
          <a:xfrm>
            <a:off x="4643438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40"/>
          </p:nvPr>
        </p:nvSpPr>
        <p:spPr>
          <a:xfrm>
            <a:off x="4643438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Symbol zastępczy tekstu 17"/>
          <p:cNvSpPr>
            <a:spLocks noGrp="1"/>
          </p:cNvSpPr>
          <p:nvPr>
            <p:ph type="body" sz="quarter" idx="41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numeru slajdu 5"/>
          <p:cNvSpPr>
            <a:spLocks noGrp="1"/>
          </p:cNvSpPr>
          <p:nvPr>
            <p:ph type="sldNum" sz="quarter" idx="42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A72800AD-26FA-4F5D-B825-D5BDA05E5338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756388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7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Obraz 9" descr="iPa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088" y="430213"/>
            <a:ext cx="2620962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ymbol zastępczy tekstu 2"/>
          <p:cNvSpPr>
            <a:spLocks noGrp="1"/>
          </p:cNvSpPr>
          <p:nvPr>
            <p:ph type="body" sz="quarter" idx="3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obrazu 4"/>
          <p:cNvSpPr>
            <a:spLocks noGrp="1"/>
          </p:cNvSpPr>
          <p:nvPr>
            <p:ph type="pic" sz="quarter" idx="32"/>
          </p:nvPr>
        </p:nvSpPr>
        <p:spPr>
          <a:xfrm>
            <a:off x="5805488" y="758825"/>
            <a:ext cx="2305050" cy="3040063"/>
          </a:xfrm>
        </p:spPr>
        <p:txBody>
          <a:bodyPr rtlCol="0" anchor="ctr">
            <a:normAutofit/>
          </a:bodyPr>
          <a:lstStyle>
            <a:lvl1pPr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pl-PL" noProof="0"/>
          </a:p>
        </p:txBody>
      </p:sp>
      <p:sp>
        <p:nvSpPr>
          <p:cNvPr id="9" name="Symbol zastępczy numeru slajdu 5"/>
          <p:cNvSpPr>
            <a:spLocks noGrp="1"/>
          </p:cNvSpPr>
          <p:nvPr>
            <p:ph type="sldNum" sz="quarter" idx="33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3C099D3-4959-47E5-A8D3-35DACBFA42B8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46230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6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Obraz 9" descr="iPhon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700" y="436563"/>
            <a:ext cx="1816100" cy="369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ymbol zastępczy tekstu 2"/>
          <p:cNvSpPr>
            <a:spLocks noGrp="1"/>
          </p:cNvSpPr>
          <p:nvPr>
            <p:ph type="body" sz="quarter" idx="31"/>
          </p:nvPr>
        </p:nvSpPr>
        <p:spPr>
          <a:xfrm>
            <a:off x="457199" y="853641"/>
            <a:ext cx="3937001" cy="32223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5843588" y="877888"/>
            <a:ext cx="1582737" cy="2809875"/>
          </a:xfrm>
        </p:spPr>
        <p:txBody>
          <a:bodyPr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pl-PL" noProof="0"/>
          </a:p>
        </p:txBody>
      </p:sp>
      <p:sp>
        <p:nvSpPr>
          <p:cNvPr id="8" name="Symbol zastępczy numeru slajdu 5"/>
          <p:cNvSpPr>
            <a:spLocks noGrp="1"/>
          </p:cNvSpPr>
          <p:nvPr>
            <p:ph type="sldNum" sz="quarter" idx="33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38988D0-E1B2-4DEC-B7DF-135E197CB849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764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obiektu SmartArt 9"/>
          <p:cNvSpPr>
            <a:spLocks noGrp="1"/>
          </p:cNvSpPr>
          <p:nvPr>
            <p:ph type="dgm" sz="quarter" idx="15" hasCustomPrompt="1"/>
          </p:nvPr>
        </p:nvSpPr>
        <p:spPr>
          <a:xfrm>
            <a:off x="457199" y="853641"/>
            <a:ext cx="8236347" cy="3913622"/>
          </a:xfrm>
        </p:spPr>
        <p:txBody>
          <a:bodyPr lIns="0" rIns="0" anchor="ctr"/>
          <a:lstStyle>
            <a:lvl1pPr algn="ctr">
              <a:buNone/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SmartArt</a:t>
            </a:r>
            <a:endParaRPr lang="pl-PL" dirty="0"/>
          </a:p>
        </p:txBody>
      </p:sp>
      <p:pic>
        <p:nvPicPr>
          <p:cNvPr id="14" name="Obraz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5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1" name="Prostokąt 10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99625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7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Obraz 9" descr="iPa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975" y="436563"/>
            <a:ext cx="2620963" cy="370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Obraz 10" descr="iPhon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3" y="1862138"/>
            <a:ext cx="1120775" cy="228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ymbol zastępczy tekstu 2"/>
          <p:cNvSpPr>
            <a:spLocks noGrp="1"/>
          </p:cNvSpPr>
          <p:nvPr>
            <p:ph type="body" sz="quarter" idx="3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1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obrazu 4"/>
          <p:cNvSpPr>
            <a:spLocks noGrp="1"/>
          </p:cNvSpPr>
          <p:nvPr>
            <p:ph type="pic" sz="quarter" idx="33"/>
          </p:nvPr>
        </p:nvSpPr>
        <p:spPr>
          <a:xfrm>
            <a:off x="5040313" y="765174"/>
            <a:ext cx="2282825" cy="3060000"/>
          </a:xfrm>
        </p:spPr>
        <p:txBody>
          <a:bodyPr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pl-PL" noProof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7463767" y="2141538"/>
            <a:ext cx="972000" cy="1716087"/>
          </a:xfrm>
        </p:spPr>
        <p:txBody>
          <a:bodyPr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pl-PL" noProof="0"/>
          </a:p>
        </p:txBody>
      </p:sp>
      <p:sp>
        <p:nvSpPr>
          <p:cNvPr id="11" name="Symbol zastępczy numeru slajdu 5"/>
          <p:cNvSpPr>
            <a:spLocks noGrp="1"/>
          </p:cNvSpPr>
          <p:nvPr>
            <p:ph type="sldNum" sz="quarter" idx="34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0D1EFCE-4662-4D72-B1B0-C0CA98C7E1B3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79283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641894"/>
            <a:ext cx="8236344" cy="2290004"/>
          </a:xfrm>
        </p:spPr>
        <p:txBody>
          <a:bodyPr>
            <a:noAutofit/>
          </a:bodyPr>
          <a:lstStyle>
            <a:lvl1pPr algn="ctr">
              <a:defRPr sz="7400" b="1" cap="all" baseline="0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13"/>
          </p:nvPr>
        </p:nvSpPr>
        <p:spPr>
          <a:xfrm>
            <a:off x="457200" y="2931501"/>
            <a:ext cx="8236344" cy="1573885"/>
          </a:xfrm>
        </p:spPr>
        <p:txBody>
          <a:bodyPr>
            <a:normAutofit/>
          </a:bodyPr>
          <a:lstStyle>
            <a:lvl1pPr algn="ctr">
              <a:buNone/>
              <a:defRPr sz="2600"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4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/>
            </a:lvl1pPr>
          </a:lstStyle>
          <a:p>
            <a:fld id="{FB6239F2-1978-4113-8C74-A5520D089DBD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72142302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Tytuł 1"/>
          <p:cNvSpPr>
            <a:spLocks noGrp="1"/>
          </p:cNvSpPr>
          <p:nvPr>
            <p:ph type="ctrTitle"/>
          </p:nvPr>
        </p:nvSpPr>
        <p:spPr>
          <a:xfrm>
            <a:off x="406400" y="2004595"/>
            <a:ext cx="8287144" cy="528287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5" name="Symbol zastępczy tekstu 5"/>
          <p:cNvSpPr>
            <a:spLocks noGrp="1"/>
          </p:cNvSpPr>
          <p:nvPr>
            <p:ph type="body" sz="quarter" idx="10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tekstu 8"/>
          <p:cNvSpPr>
            <a:spLocks noGrp="1"/>
          </p:cNvSpPr>
          <p:nvPr>
            <p:ph type="body" sz="quarter" idx="12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48829836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rostokąt 6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06400" y="2004595"/>
            <a:ext cx="8287144" cy="528287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8"/>
          <p:cNvSpPr>
            <a:spLocks noGrp="1"/>
          </p:cNvSpPr>
          <p:nvPr>
            <p:ph type="body" sz="quarter" idx="12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74307185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57200" y="338400"/>
            <a:ext cx="3784600" cy="703223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 sz="24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457200" y="1730143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2">
                    <a:alpha val="40000"/>
                  </a:scheme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11"/>
          </p:nvPr>
        </p:nvSpPr>
        <p:spPr>
          <a:xfrm>
            <a:off x="457200" y="2555643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402684446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Tytuł 1"/>
          <p:cNvSpPr>
            <a:spLocks noGrp="1"/>
          </p:cNvSpPr>
          <p:nvPr>
            <p:ph type="ctrTitle"/>
          </p:nvPr>
        </p:nvSpPr>
        <p:spPr>
          <a:xfrm>
            <a:off x="5359400" y="338400"/>
            <a:ext cx="3784600" cy="703223"/>
          </a:xfrm>
        </p:spPr>
        <p:txBody>
          <a:bodyPr>
            <a:noAutofit/>
          </a:bodyPr>
          <a:lstStyle>
            <a:lvl1pPr algn="ctr">
              <a:lnSpc>
                <a:spcPct val="120000"/>
              </a:lnSpc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6108701" y="1492368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Symbol zastępczy tekstu 8"/>
          <p:cNvSpPr>
            <a:spLocks noGrp="1"/>
          </p:cNvSpPr>
          <p:nvPr>
            <p:ph type="body" sz="quarter" idx="11"/>
          </p:nvPr>
        </p:nvSpPr>
        <p:spPr>
          <a:xfrm>
            <a:off x="6108701" y="2317868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69182275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3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676997" y="2650036"/>
            <a:ext cx="3535356" cy="703223"/>
          </a:xfrm>
          <a:solidFill>
            <a:srgbClr val="26437E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4676997" y="737238"/>
            <a:ext cx="3535356" cy="1898650"/>
          </a:xfrm>
          <a:solidFill>
            <a:srgbClr val="26437E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939519077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4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676997" y="2650036"/>
            <a:ext cx="3535356" cy="703223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4676997" y="737238"/>
            <a:ext cx="3535356" cy="189865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701187597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5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536200" y="2650036"/>
            <a:ext cx="3535356" cy="703223"/>
          </a:xfrm>
          <a:solidFill>
            <a:srgbClr val="FFFFFF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536200" y="737238"/>
            <a:ext cx="3535356" cy="1898650"/>
          </a:xfrm>
          <a:solidFill>
            <a:srgbClr val="FFFFFF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222701232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o">
    <p:bg>
      <p:bgPr>
        <a:solidFill>
          <a:schemeClr val="bg1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rostokąt 16"/>
          <p:cNvSpPr/>
          <p:nvPr userDrawn="1"/>
        </p:nvSpPr>
        <p:spPr>
          <a:xfrm>
            <a:off x="3656013" y="0"/>
            <a:ext cx="3659187" cy="17113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0" name="Prostokąt 19"/>
          <p:cNvSpPr/>
          <p:nvPr userDrawn="1"/>
        </p:nvSpPr>
        <p:spPr>
          <a:xfrm>
            <a:off x="0" y="1711325"/>
            <a:ext cx="1827213" cy="343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1" name="Prostokąt 20"/>
          <p:cNvSpPr/>
          <p:nvPr userDrawn="1"/>
        </p:nvSpPr>
        <p:spPr>
          <a:xfrm>
            <a:off x="7316788" y="3422650"/>
            <a:ext cx="1827212" cy="17208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3" name="Prostokąt 22"/>
          <p:cNvSpPr/>
          <p:nvPr userDrawn="1"/>
        </p:nvSpPr>
        <p:spPr>
          <a:xfrm>
            <a:off x="7316788" y="0"/>
            <a:ext cx="1827212" cy="342265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6" name="Prostokąt 25"/>
          <p:cNvSpPr/>
          <p:nvPr userDrawn="1"/>
        </p:nvSpPr>
        <p:spPr>
          <a:xfrm>
            <a:off x="1828800" y="1711325"/>
            <a:ext cx="1827213" cy="17208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27" name="Obraz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ymbol zastępczy obrazu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656013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0" name="Symbol zastępczy obrazu 7"/>
          <p:cNvSpPr>
            <a:spLocks noGrp="1"/>
          </p:cNvSpPr>
          <p:nvPr>
            <p:ph type="pic" sz="quarter" idx="12"/>
          </p:nvPr>
        </p:nvSpPr>
        <p:spPr>
          <a:xfrm>
            <a:off x="3656013" y="1711325"/>
            <a:ext cx="1828007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1" name="Symbol zastępczy obrazu 7"/>
          <p:cNvSpPr>
            <a:spLocks noGrp="1"/>
          </p:cNvSpPr>
          <p:nvPr>
            <p:ph type="pic" sz="quarter" idx="13"/>
          </p:nvPr>
        </p:nvSpPr>
        <p:spPr>
          <a:xfrm>
            <a:off x="5484020" y="1711325"/>
            <a:ext cx="1828007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2" name="Symbol zastępczy obrazu 7"/>
          <p:cNvSpPr>
            <a:spLocks noGrp="1"/>
          </p:cNvSpPr>
          <p:nvPr>
            <p:ph type="pic" sz="quarter" idx="14"/>
          </p:nvPr>
        </p:nvSpPr>
        <p:spPr>
          <a:xfrm>
            <a:off x="1828006" y="3422650"/>
            <a:ext cx="3656014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15"/>
          <p:cNvSpPr>
            <a:spLocks noGrp="1"/>
          </p:cNvSpPr>
          <p:nvPr>
            <p:ph type="body" sz="quarter" idx="17"/>
          </p:nvPr>
        </p:nvSpPr>
        <p:spPr>
          <a:xfrm>
            <a:off x="3715545" y="208365"/>
            <a:ext cx="2490419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Symbol zastępczy obrazu 7"/>
          <p:cNvSpPr>
            <a:spLocks noGrp="1"/>
          </p:cNvSpPr>
          <p:nvPr>
            <p:ph type="pic" sz="quarter" idx="18"/>
          </p:nvPr>
        </p:nvSpPr>
        <p:spPr>
          <a:xfrm>
            <a:off x="5484020" y="3422650"/>
            <a:ext cx="1828007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9" name="Symbol zastępczy tekstu 15"/>
          <p:cNvSpPr>
            <a:spLocks noGrp="1"/>
          </p:cNvSpPr>
          <p:nvPr>
            <p:ph type="body" sz="quarter" idx="20"/>
          </p:nvPr>
        </p:nvSpPr>
        <p:spPr>
          <a:xfrm>
            <a:off x="3715545" y="553318"/>
            <a:ext cx="2490419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tekstu 15"/>
          <p:cNvSpPr>
            <a:spLocks noGrp="1"/>
          </p:cNvSpPr>
          <p:nvPr>
            <p:ph type="body" sz="quarter" idx="21"/>
          </p:nvPr>
        </p:nvSpPr>
        <p:spPr>
          <a:xfrm>
            <a:off x="59534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15"/>
          <p:cNvSpPr>
            <a:spLocks noGrp="1"/>
          </p:cNvSpPr>
          <p:nvPr>
            <p:ph type="body" sz="quarter" idx="22"/>
          </p:nvPr>
        </p:nvSpPr>
        <p:spPr>
          <a:xfrm>
            <a:off x="59534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8" name="Symbol zastępczy tekstu 15"/>
          <p:cNvSpPr>
            <a:spLocks noGrp="1"/>
          </p:cNvSpPr>
          <p:nvPr>
            <p:ph type="body" sz="quarter" idx="23"/>
          </p:nvPr>
        </p:nvSpPr>
        <p:spPr>
          <a:xfrm>
            <a:off x="7375528" y="3631015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Symbol zastępczy tekstu 15"/>
          <p:cNvSpPr>
            <a:spLocks noGrp="1"/>
          </p:cNvSpPr>
          <p:nvPr>
            <p:ph type="body" sz="quarter" idx="24"/>
          </p:nvPr>
        </p:nvSpPr>
        <p:spPr>
          <a:xfrm>
            <a:off x="7375528" y="3975968"/>
            <a:ext cx="1617876" cy="70503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3" name="Symbol zastępczy tekstu 15"/>
          <p:cNvSpPr>
            <a:spLocks noGrp="1"/>
          </p:cNvSpPr>
          <p:nvPr>
            <p:ph type="body" sz="quarter" idx="25"/>
          </p:nvPr>
        </p:nvSpPr>
        <p:spPr>
          <a:xfrm>
            <a:off x="7375528" y="208347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4" name="Symbol zastępczy tekstu 15"/>
          <p:cNvSpPr>
            <a:spLocks noGrp="1"/>
          </p:cNvSpPr>
          <p:nvPr>
            <p:ph type="body" sz="quarter" idx="26"/>
          </p:nvPr>
        </p:nvSpPr>
        <p:spPr>
          <a:xfrm>
            <a:off x="7375528" y="553300"/>
            <a:ext cx="1617876" cy="724438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15"/>
          <p:cNvSpPr>
            <a:spLocks noGrp="1"/>
          </p:cNvSpPr>
          <p:nvPr>
            <p:ph type="body" sz="quarter" idx="27"/>
          </p:nvPr>
        </p:nvSpPr>
        <p:spPr>
          <a:xfrm>
            <a:off x="1887541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15"/>
          <p:cNvSpPr>
            <a:spLocks noGrp="1"/>
          </p:cNvSpPr>
          <p:nvPr>
            <p:ph type="body" sz="quarter" idx="28"/>
          </p:nvPr>
        </p:nvSpPr>
        <p:spPr>
          <a:xfrm>
            <a:off x="1887541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5442377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wykresu 10"/>
          <p:cNvSpPr>
            <a:spLocks noGrp="1"/>
          </p:cNvSpPr>
          <p:nvPr>
            <p:ph type="chart" sz="quarter" idx="15" hasCustomPrompt="1"/>
          </p:nvPr>
        </p:nvSpPr>
        <p:spPr>
          <a:xfrm>
            <a:off x="457199" y="853641"/>
            <a:ext cx="8236347" cy="3913621"/>
          </a:xfrm>
        </p:spPr>
        <p:txBody>
          <a:bodyPr lIns="0" rIns="0" anchor="ctr"/>
          <a:lstStyle>
            <a:lvl1pPr algn="ctr">
              <a:buNone/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Graph</a:t>
            </a:r>
            <a:endParaRPr lang="pl-PL" dirty="0"/>
          </a:p>
        </p:txBody>
      </p:sp>
      <p:pic>
        <p:nvPicPr>
          <p:cNvPr id="14" name="Obraz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5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2" name="Prostokąt 1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807640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 userDrawn="1"/>
        </p:nvSpPr>
        <p:spPr>
          <a:xfrm>
            <a:off x="1047750" y="0"/>
            <a:ext cx="3140075" cy="5143500"/>
          </a:xfrm>
          <a:prstGeom prst="rect">
            <a:avLst/>
          </a:prstGeom>
          <a:solidFill>
            <a:schemeClr val="tx2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5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1205071" y="1029457"/>
            <a:ext cx="2825296" cy="1188039"/>
          </a:xfrm>
        </p:spPr>
        <p:txBody>
          <a:bodyPr rtlCol="0" anchor="b">
            <a:noAutofit/>
          </a:bodyPr>
          <a:lstStyle>
            <a:lvl1pPr mar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l-PL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1205071" y="2217496"/>
            <a:ext cx="2825296" cy="930713"/>
          </a:xfrm>
        </p:spPr>
        <p:txBody>
          <a:bodyPr>
            <a:noAutofit/>
          </a:bodyPr>
          <a:lstStyle>
            <a:lvl1pPr marL="0" indent="0" algn="ctr">
              <a:buNone/>
              <a:defRPr sz="10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793941525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 userDrawn="1"/>
        </p:nvSpPr>
        <p:spPr>
          <a:xfrm>
            <a:off x="0" y="0"/>
            <a:ext cx="3140075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5" name="PoleTekstowe 3"/>
          <p:cNvSpPr txBox="1">
            <a:spLocks noChangeArrowheads="1"/>
          </p:cNvSpPr>
          <p:nvPr userDrawn="1"/>
        </p:nvSpPr>
        <p:spPr bwMode="auto">
          <a:xfrm>
            <a:off x="595313" y="-1006475"/>
            <a:ext cx="1157287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l-PL" altLang="pl-PL" sz="16600">
                <a:solidFill>
                  <a:prstClr val="white"/>
                </a:solidFill>
              </a:rPr>
              <a:t>„</a:t>
            </a:r>
          </a:p>
        </p:txBody>
      </p:sp>
      <p:pic>
        <p:nvPicPr>
          <p:cNvPr id="6" name="Obraz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457200" y="3289899"/>
            <a:ext cx="2112496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</p:txBody>
      </p:sp>
    </p:spTree>
    <p:extLst>
      <p:ext uri="{BB962C8B-B14F-4D97-AF65-F5344CB8AC3E}">
        <p14:creationId xmlns:p14="http://schemas.microsoft.com/office/powerpoint/2010/main" val="694561412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Tekstowe 3"/>
          <p:cNvSpPr txBox="1">
            <a:spLocks noChangeArrowheads="1"/>
          </p:cNvSpPr>
          <p:nvPr userDrawn="1"/>
        </p:nvSpPr>
        <p:spPr bwMode="auto">
          <a:xfrm>
            <a:off x="595313" y="-1006475"/>
            <a:ext cx="1157287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l-PL" altLang="pl-PL" sz="16600">
                <a:solidFill>
                  <a:prstClr val="white"/>
                </a:solidFill>
              </a:rPr>
              <a:t>„</a:t>
            </a:r>
          </a:p>
        </p:txBody>
      </p:sp>
      <p:pic>
        <p:nvPicPr>
          <p:cNvPr id="5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</p:txBody>
      </p:sp>
      <p:sp>
        <p:nvSpPr>
          <p:cNvPr id="9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457200" y="3289899"/>
            <a:ext cx="2112496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01927533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 minimal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393700" y="4438650"/>
            <a:ext cx="4779963" cy="522288"/>
          </a:xfrm>
          <a:solidFill>
            <a:schemeClr val="tx1">
              <a:alpha val="95000"/>
            </a:schemeClr>
          </a:solidFill>
        </p:spPr>
        <p:txBody>
          <a:bodyPr anchor="ctr"/>
          <a:lstStyle>
            <a:lvl1pPr marL="0" indent="0">
              <a:buNone/>
              <a:defRPr b="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230007336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 minimal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 userDrawn="1"/>
        </p:nvSpPr>
        <p:spPr>
          <a:xfrm>
            <a:off x="0" y="4262438"/>
            <a:ext cx="9144000" cy="881062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pic>
        <p:nvPicPr>
          <p:cNvPr id="5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4216400"/>
            <a:ext cx="9144000" cy="4603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393700" y="4438650"/>
            <a:ext cx="4779963" cy="522288"/>
          </a:xfrm>
          <a:noFill/>
        </p:spPr>
        <p:txBody>
          <a:bodyPr anchor="ctr"/>
          <a:lstStyle>
            <a:lvl1pPr marL="0" indent="0">
              <a:buNone/>
              <a:defRPr b="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117715207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57200" y="1600200"/>
            <a:ext cx="8236344" cy="773466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Podtytuł 2"/>
          <p:cNvSpPr>
            <a:spLocks noGrp="1"/>
          </p:cNvSpPr>
          <p:nvPr>
            <p:ph type="subTitle" idx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32543666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2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57199" y="1600200"/>
            <a:ext cx="8236347" cy="773466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8" name="Podtytuł 2"/>
          <p:cNvSpPr>
            <a:spLocks noGrp="1"/>
          </p:cNvSpPr>
          <p:nvPr>
            <p:ph type="subTitle" idx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2">
                    <a:lumMod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83644806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4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32038"/>
            <a:ext cx="80010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Podtytuł 2"/>
          <p:cNvSpPr>
            <a:spLocks noGrp="1"/>
          </p:cNvSpPr>
          <p:nvPr>
            <p:ph type="subTitle" idx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54634116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4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32038"/>
            <a:ext cx="80010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Obraz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odtytuł 2"/>
          <p:cNvSpPr>
            <a:spLocks noGrp="1"/>
          </p:cNvSpPr>
          <p:nvPr>
            <p:ph type="subTitle" idx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76201692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- Thank you and social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Prostokąt 8"/>
          <p:cNvSpPr/>
          <p:nvPr userDrawn="1"/>
        </p:nvSpPr>
        <p:spPr>
          <a:xfrm>
            <a:off x="0" y="3894138"/>
            <a:ext cx="9144000" cy="1249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10" name="Picture 6" descr="C:\Users\Dominik\Downloads\Social_Icons\facebook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4330700"/>
            <a:ext cx="32702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 descr="C:\Users\Dominik\Downloads\Social_Icons\twitter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63" y="4330700"/>
            <a:ext cx="328612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 descr="C:\Users\Dominik\Downloads\Social_Icons\youtube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713" y="4330700"/>
            <a:ext cx="32702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Obraz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rostokąt 14"/>
          <p:cNvSpPr/>
          <p:nvPr userDrawn="1"/>
        </p:nvSpPr>
        <p:spPr>
          <a:xfrm flipV="1">
            <a:off x="0" y="3848100"/>
            <a:ext cx="9144000" cy="4603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Tytuł 1"/>
          <p:cNvSpPr>
            <a:spLocks noGrp="1"/>
          </p:cNvSpPr>
          <p:nvPr>
            <p:ph type="ctrTitle"/>
          </p:nvPr>
        </p:nvSpPr>
        <p:spPr>
          <a:xfrm>
            <a:off x="2066925" y="1335547"/>
            <a:ext cx="5010150" cy="773466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3" name="Symbol zastępczy tekstu 12"/>
          <p:cNvSpPr>
            <a:spLocks noGrp="1"/>
          </p:cNvSpPr>
          <p:nvPr>
            <p:ph type="body" sz="quarter" idx="10"/>
          </p:nvPr>
        </p:nvSpPr>
        <p:spPr>
          <a:xfrm>
            <a:off x="2066925" y="2108660"/>
            <a:ext cx="5010150" cy="509166"/>
          </a:xfrm>
        </p:spPr>
        <p:txBody>
          <a:bodyPr rtlCol="0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pl-PL" sz="1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24" name="Symbol zastępczy tekstu 12"/>
          <p:cNvSpPr>
            <a:spLocks noGrp="1"/>
          </p:cNvSpPr>
          <p:nvPr>
            <p:ph type="body" sz="quarter" idx="11"/>
          </p:nvPr>
        </p:nvSpPr>
        <p:spPr>
          <a:xfrm>
            <a:off x="765130" y="4372370"/>
            <a:ext cx="1642937" cy="254138"/>
          </a:xfrm>
        </p:spPr>
        <p:txBody>
          <a:bodyPr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tekstu 12"/>
          <p:cNvSpPr>
            <a:spLocks noGrp="1"/>
          </p:cNvSpPr>
          <p:nvPr>
            <p:ph type="body" sz="quarter" idx="12"/>
          </p:nvPr>
        </p:nvSpPr>
        <p:spPr>
          <a:xfrm>
            <a:off x="3698148" y="4372370"/>
            <a:ext cx="1642937" cy="254138"/>
          </a:xfrm>
        </p:spPr>
        <p:txBody>
          <a:bodyPr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Symbol zastępczy tekstu 12"/>
          <p:cNvSpPr>
            <a:spLocks noGrp="1"/>
          </p:cNvSpPr>
          <p:nvPr>
            <p:ph type="body" sz="quarter" idx="13"/>
          </p:nvPr>
        </p:nvSpPr>
        <p:spPr>
          <a:xfrm>
            <a:off x="7043863" y="4372370"/>
            <a:ext cx="1642937" cy="254138"/>
          </a:xfrm>
        </p:spPr>
        <p:txBody>
          <a:bodyPr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6184422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723900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723900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723900" y="3771900"/>
            <a:ext cx="1638300" cy="50165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376843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843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376843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680682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682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682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5" name="Prostokąt 2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1496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723900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723900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723900" y="3771900"/>
            <a:ext cx="1638300" cy="50165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376843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843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376843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680682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682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682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dirty="0">
                <a:solidFill>
                  <a:srgbClr val="B0BAC1"/>
                </a:solidFill>
              </a:defRPr>
            </a:lvl1pPr>
          </a:lstStyle>
          <a:p>
            <a:pPr marL="0" lvl="0" indent="0" algn="ctr"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5" name="Prostokąt 2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306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619822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619822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619822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26756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26756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26756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4794819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4794819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4794819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 hasCustomPrompt="1"/>
          </p:nvPr>
        </p:nvSpPr>
        <p:spPr>
          <a:xfrm>
            <a:off x="688395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 hasCustomPrompt="1"/>
          </p:nvPr>
        </p:nvSpPr>
        <p:spPr>
          <a:xfrm>
            <a:off x="688395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 hasCustomPrompt="1"/>
          </p:nvPr>
        </p:nvSpPr>
        <p:spPr>
          <a:xfrm>
            <a:off x="688395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6" name="Prostokąt 25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016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619822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619822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619822" y="3771900"/>
            <a:ext cx="1638300" cy="50165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26756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26756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26756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4794819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4794819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4794819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 hasCustomPrompt="1"/>
          </p:nvPr>
        </p:nvSpPr>
        <p:spPr>
          <a:xfrm>
            <a:off x="688395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 hasCustomPrompt="1"/>
          </p:nvPr>
        </p:nvSpPr>
        <p:spPr>
          <a:xfrm>
            <a:off x="688395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 hasCustomPrompt="1"/>
          </p:nvPr>
        </p:nvSpPr>
        <p:spPr>
          <a:xfrm>
            <a:off x="688395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26" name="Prostokąt 25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406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 to print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2535161"/>
            <a:ext cx="9144000" cy="2608338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INSERT SUBTITLE OF THE PRESENTATION</a:t>
            </a:r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lang="pl-PL" sz="90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2CBB02E-943C-4C46-9B21-33621668B686}" type="datetimeFigureOut">
              <a:rPr lang="en-GB" smtClean="0"/>
              <a:pPr/>
              <a:t>16/05/2022</a:t>
            </a:fld>
            <a:endParaRPr lang="en-GB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6"/>
          </a:xfrm>
          <a:prstGeom prst="rect">
            <a:avLst/>
          </a:prstGeom>
        </p:spPr>
      </p:pic>
      <p:sp>
        <p:nvSpPr>
          <p:cNvPr id="16" name="Symbol zastępczy tekstu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111816"/>
            <a:ext cx="4000500" cy="295466"/>
          </a:xfrm>
          <a:noFill/>
        </p:spPr>
        <p:txBody>
          <a:bodyPr wrap="square"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First </a:t>
            </a:r>
            <a:r>
              <a:rPr lang="pl-PL" dirty="0" err="1"/>
              <a:t>Name</a:t>
            </a:r>
            <a:r>
              <a:rPr lang="pl-PL" dirty="0"/>
              <a:t> and </a:t>
            </a:r>
            <a:r>
              <a:rPr lang="pl-PL" dirty="0" err="1"/>
              <a:t>Surname</a:t>
            </a:r>
            <a:endParaRPr lang="pl-PL" dirty="0"/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407282"/>
            <a:ext cx="4000500" cy="295466"/>
          </a:xfrm>
          <a:noFill/>
        </p:spPr>
        <p:txBody>
          <a:bodyPr wrap="square"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4719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20939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20939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20939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5138456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5138456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5138456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9" name="Prostokąt 1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2289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20939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400" b="0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20939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100" b="0" kern="1200" dirty="0" smtClean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20939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5138456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5138456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5138456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9" name="Prostokąt 1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84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mapa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930105"/>
            <a:ext cx="8780662" cy="4172581"/>
          </a:xfrm>
          <a:prstGeom prst="rect">
            <a:avLst/>
          </a:prstGeom>
        </p:spPr>
      </p:pic>
      <p:sp>
        <p:nvSpPr>
          <p:cNvPr id="4" name="Owal 3"/>
          <p:cNvSpPr/>
          <p:nvPr userDrawn="1"/>
        </p:nvSpPr>
        <p:spPr>
          <a:xfrm>
            <a:off x="1344378" y="1384168"/>
            <a:ext cx="1339416" cy="1339416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344613" y="1606734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00</a:t>
            </a:r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1344613" y="2068009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Owal 28"/>
          <p:cNvSpPr/>
          <p:nvPr userDrawn="1"/>
        </p:nvSpPr>
        <p:spPr>
          <a:xfrm>
            <a:off x="6716122" y="1245077"/>
            <a:ext cx="1339416" cy="1339416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0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6716357" y="1467643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00</a:t>
            </a:r>
          </a:p>
        </p:txBody>
      </p:sp>
      <p:sp>
        <p:nvSpPr>
          <p:cNvPr id="31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6716357" y="1928918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/>
          <p:cNvSpPr/>
          <p:nvPr userDrawn="1"/>
        </p:nvSpPr>
        <p:spPr>
          <a:xfrm>
            <a:off x="4489528" y="1066800"/>
            <a:ext cx="1339416" cy="1339416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3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4489763" y="1289366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00</a:t>
            </a:r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4489763" y="1750641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Owal 34"/>
          <p:cNvSpPr/>
          <p:nvPr userDrawn="1"/>
        </p:nvSpPr>
        <p:spPr>
          <a:xfrm>
            <a:off x="5080000" y="3016396"/>
            <a:ext cx="1339416" cy="1339416"/>
          </a:xfrm>
          <a:prstGeom prst="ellipse">
            <a:avLst/>
          </a:prstGeom>
          <a:solidFill>
            <a:schemeClr val="tx2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6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5080235" y="3238962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00</a:t>
            </a:r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5080235" y="3700237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4" name="Obraz 2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5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69557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2296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85436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68400" y="14498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8086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68400" y="23324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68400" y="31706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8400" y="40279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14" name="Obraz 13" descr="mackbook_white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476" y="1200715"/>
            <a:ext cx="4994298" cy="2978150"/>
          </a:xfrm>
          <a:prstGeom prst="rect">
            <a:avLst/>
          </a:prstGeom>
        </p:spPr>
      </p:pic>
      <p:pic>
        <p:nvPicPr>
          <p:cNvPr id="33" name="Obraz 3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28"/>
          </p:nvPr>
        </p:nvSpPr>
        <p:spPr>
          <a:xfrm>
            <a:off x="4608513" y="1401763"/>
            <a:ext cx="3770312" cy="2354262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7952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lication Featur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raz 13" descr="mackbook_white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476" y="1200715"/>
            <a:ext cx="4994298" cy="2978150"/>
          </a:xfrm>
          <a:prstGeom prst="rect">
            <a:avLst/>
          </a:prstGeom>
        </p:spPr>
      </p:pic>
      <p:pic>
        <p:nvPicPr>
          <p:cNvPr id="33" name="Obraz 3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28"/>
          </p:nvPr>
        </p:nvSpPr>
        <p:spPr>
          <a:xfrm>
            <a:off x="4608513" y="1401763"/>
            <a:ext cx="3770312" cy="2354262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  <p:sp>
        <p:nvSpPr>
          <p:cNvPr id="16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85436"/>
            <a:ext cx="2660650" cy="542930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8086"/>
            <a:ext cx="2660650" cy="542930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1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270214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wal 1"/>
          <p:cNvSpPr/>
          <p:nvPr userDrawn="1"/>
        </p:nvSpPr>
        <p:spPr>
          <a:xfrm>
            <a:off x="457200" y="11857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68400" y="14498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6" name="Owal 15"/>
          <p:cNvSpPr/>
          <p:nvPr userDrawn="1"/>
        </p:nvSpPr>
        <p:spPr>
          <a:xfrm>
            <a:off x="457200" y="20683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68400" y="23324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1" name="Owal 20"/>
          <p:cNvSpPr/>
          <p:nvPr userDrawn="1"/>
        </p:nvSpPr>
        <p:spPr>
          <a:xfrm>
            <a:off x="457200" y="29065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68400" y="31706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4" name="Owal 23"/>
          <p:cNvSpPr/>
          <p:nvPr userDrawn="1"/>
        </p:nvSpPr>
        <p:spPr>
          <a:xfrm>
            <a:off x="457200" y="37638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8400" y="40279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33" name="Obraz 3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27" name="Obraz 26" descr="mackbook_white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0867" y="1154554"/>
            <a:ext cx="6141708" cy="3662362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28"/>
          </p:nvPr>
        </p:nvSpPr>
        <p:spPr>
          <a:xfrm>
            <a:off x="5167313" y="1408769"/>
            <a:ext cx="4622800" cy="287806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1433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lication 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wal 1"/>
          <p:cNvSpPr/>
          <p:nvPr userDrawn="1"/>
        </p:nvSpPr>
        <p:spPr>
          <a:xfrm>
            <a:off x="457200" y="11857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16" name="Owal 15"/>
          <p:cNvSpPr/>
          <p:nvPr userDrawn="1"/>
        </p:nvSpPr>
        <p:spPr>
          <a:xfrm>
            <a:off x="457200" y="20683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1" name="Owal 20"/>
          <p:cNvSpPr/>
          <p:nvPr userDrawn="1"/>
        </p:nvSpPr>
        <p:spPr>
          <a:xfrm>
            <a:off x="457200" y="29065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4" name="Owal 23"/>
          <p:cNvSpPr/>
          <p:nvPr userDrawn="1"/>
        </p:nvSpPr>
        <p:spPr>
          <a:xfrm>
            <a:off x="457200" y="37638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pic>
        <p:nvPicPr>
          <p:cNvPr id="33" name="Obraz 3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27" name="Obraz 26" descr="mackbook_white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0867" y="1154554"/>
            <a:ext cx="6141708" cy="3662362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28"/>
          </p:nvPr>
        </p:nvSpPr>
        <p:spPr>
          <a:xfrm>
            <a:off x="5167313" y="1408769"/>
            <a:ext cx="4622800" cy="287806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1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135304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braz 4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4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86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7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68400" y="1449828"/>
            <a:ext cx="3017024" cy="242374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89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0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68400" y="2332478"/>
            <a:ext cx="3017024" cy="244682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9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3" name="Symbol zastępczy tekstu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68400" y="3170678"/>
            <a:ext cx="301702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9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6" name="Symbol zastępczy tekstu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8400" y="4027928"/>
            <a:ext cx="301702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02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5647473" y="1185126"/>
            <a:ext cx="304607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3" name="Symbol zastępczy tekstu 11"/>
          <p:cNvSpPr>
            <a:spLocks noGrp="1"/>
          </p:cNvSpPr>
          <p:nvPr>
            <p:ph type="body" sz="quarter" idx="41" hasCustomPrompt="1"/>
          </p:nvPr>
        </p:nvSpPr>
        <p:spPr>
          <a:xfrm>
            <a:off x="5647473" y="1456952"/>
            <a:ext cx="3046074" cy="242374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05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5647472" y="2067776"/>
            <a:ext cx="3046075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6" name="Symbol zastępczy tekstu 11"/>
          <p:cNvSpPr>
            <a:spLocks noGrp="1"/>
          </p:cNvSpPr>
          <p:nvPr>
            <p:ph type="body" sz="quarter" idx="43" hasCustomPrompt="1"/>
          </p:nvPr>
        </p:nvSpPr>
        <p:spPr>
          <a:xfrm>
            <a:off x="5647473" y="2339602"/>
            <a:ext cx="3046074" cy="244682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08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5647473" y="2905976"/>
            <a:ext cx="304607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9" name="Symbol zastępczy tekstu 11"/>
          <p:cNvSpPr>
            <a:spLocks noGrp="1"/>
          </p:cNvSpPr>
          <p:nvPr>
            <p:ph type="body" sz="quarter" idx="45" hasCustomPrompt="1"/>
          </p:nvPr>
        </p:nvSpPr>
        <p:spPr>
          <a:xfrm>
            <a:off x="5647473" y="3177802"/>
            <a:ext cx="304607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11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5647473" y="3763226"/>
            <a:ext cx="304607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2" name="Symbol zastępczy tekstu 11"/>
          <p:cNvSpPr>
            <a:spLocks noGrp="1"/>
          </p:cNvSpPr>
          <p:nvPr>
            <p:ph type="body" sz="quarter" idx="47" hasCustomPrompt="1"/>
          </p:nvPr>
        </p:nvSpPr>
        <p:spPr>
          <a:xfrm>
            <a:off x="5647473" y="4035052"/>
            <a:ext cx="304607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8" name="Prostokąt 37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9660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braz 4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98421"/>
          </a:xfrm>
          <a:prstGeom prst="rect">
            <a:avLst/>
          </a:prstGeom>
        </p:spPr>
      </p:pic>
      <p:sp>
        <p:nvSpPr>
          <p:cNvPr id="4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86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9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2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5647473" y="1185126"/>
            <a:ext cx="304607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5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5647472" y="2067776"/>
            <a:ext cx="3046075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8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5647473" y="2905976"/>
            <a:ext cx="304607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1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5647473" y="3763226"/>
            <a:ext cx="304607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8" name="Prostokąt 37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4228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rostokąt 45"/>
          <p:cNvSpPr/>
          <p:nvPr userDrawn="1"/>
        </p:nvSpPr>
        <p:spPr>
          <a:xfrm>
            <a:off x="4874781" y="0"/>
            <a:ext cx="4269219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6000759" y="1185126"/>
            <a:ext cx="2660651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11"/>
          <p:cNvSpPr>
            <a:spLocks noGrp="1"/>
          </p:cNvSpPr>
          <p:nvPr>
            <p:ph type="body" sz="quarter" idx="41" hasCustomPrompt="1"/>
          </p:nvPr>
        </p:nvSpPr>
        <p:spPr>
          <a:xfrm>
            <a:off x="6000759" y="145695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6000759" y="2067776"/>
            <a:ext cx="2660652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8" name="Symbol zastępczy tekstu 11"/>
          <p:cNvSpPr>
            <a:spLocks noGrp="1"/>
          </p:cNvSpPr>
          <p:nvPr>
            <p:ph type="body" sz="quarter" idx="43" hasCustomPrompt="1"/>
          </p:nvPr>
        </p:nvSpPr>
        <p:spPr>
          <a:xfrm>
            <a:off x="6000759" y="233960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6000759" y="2905976"/>
            <a:ext cx="2660651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1" name="Symbol zastępczy tekstu 11"/>
          <p:cNvSpPr>
            <a:spLocks noGrp="1"/>
          </p:cNvSpPr>
          <p:nvPr>
            <p:ph type="body" sz="quarter" idx="45" hasCustomPrompt="1"/>
          </p:nvPr>
        </p:nvSpPr>
        <p:spPr>
          <a:xfrm>
            <a:off x="6000759" y="317780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6000759" y="3763226"/>
            <a:ext cx="2660651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4" name="Symbol zastępczy tekstu 11"/>
          <p:cNvSpPr>
            <a:spLocks noGrp="1"/>
          </p:cNvSpPr>
          <p:nvPr>
            <p:ph type="body" sz="quarter" idx="47" hasCustomPrompt="1"/>
          </p:nvPr>
        </p:nvSpPr>
        <p:spPr>
          <a:xfrm>
            <a:off x="6000759" y="403505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58" name="Obraz 5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ytuł 1"/>
          <p:cNvSpPr>
            <a:spLocks noGrp="1"/>
          </p:cNvSpPr>
          <p:nvPr>
            <p:ph type="title" hasCustomPrompt="1"/>
          </p:nvPr>
        </p:nvSpPr>
        <p:spPr>
          <a:xfrm>
            <a:off x="5289558" y="109001"/>
            <a:ext cx="3397241" cy="692865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966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1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Obraz 3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4" name="Prostokąt 23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690916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AGENDA</a:t>
            </a:r>
            <a:endParaRPr lang="en-US" dirty="0"/>
          </a:p>
        </p:txBody>
      </p:sp>
      <p:sp>
        <p:nvSpPr>
          <p:cNvPr id="22" name="Symbol zastępczy tekstu 38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224716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23" name="Symbol zastępczy tekstu 38"/>
          <p:cNvSpPr>
            <a:spLocks noGrp="1"/>
          </p:cNvSpPr>
          <p:nvPr>
            <p:ph type="body" sz="quarter" idx="10" hasCustomPrompt="1"/>
          </p:nvPr>
        </p:nvSpPr>
        <p:spPr>
          <a:xfrm>
            <a:off x="1581528" y="1224716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5" name="Symbol zastępczy tekstu 38"/>
          <p:cNvSpPr>
            <a:spLocks noGrp="1"/>
          </p:cNvSpPr>
          <p:nvPr>
            <p:ph type="body" sz="quarter" idx="30" hasCustomPrompt="1"/>
          </p:nvPr>
        </p:nvSpPr>
        <p:spPr>
          <a:xfrm>
            <a:off x="1581528" y="1595792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6" name="Symbol zastępczy tekstu 38"/>
          <p:cNvSpPr>
            <a:spLocks noGrp="1"/>
          </p:cNvSpPr>
          <p:nvPr>
            <p:ph type="body" sz="quarter" idx="31" hasCustomPrompt="1"/>
          </p:nvPr>
        </p:nvSpPr>
        <p:spPr>
          <a:xfrm>
            <a:off x="1581528" y="1966868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7" name="Symbol zastępczy tekstu 38"/>
          <p:cNvSpPr>
            <a:spLocks noGrp="1"/>
          </p:cNvSpPr>
          <p:nvPr>
            <p:ph type="body" sz="quarter" idx="32" hasCustomPrompt="1"/>
          </p:nvPr>
        </p:nvSpPr>
        <p:spPr>
          <a:xfrm>
            <a:off x="1581528" y="2337944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8" name="Symbol zastępczy tekstu 38"/>
          <p:cNvSpPr>
            <a:spLocks noGrp="1"/>
          </p:cNvSpPr>
          <p:nvPr>
            <p:ph type="body" sz="quarter" idx="33" hasCustomPrompt="1"/>
          </p:nvPr>
        </p:nvSpPr>
        <p:spPr>
          <a:xfrm>
            <a:off x="1581528" y="2709020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9" name="Symbol zastępczy tekstu 38"/>
          <p:cNvSpPr>
            <a:spLocks noGrp="1"/>
          </p:cNvSpPr>
          <p:nvPr>
            <p:ph type="body" sz="quarter" idx="34" hasCustomPrompt="1"/>
          </p:nvPr>
        </p:nvSpPr>
        <p:spPr>
          <a:xfrm>
            <a:off x="1581528" y="3080096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0" name="Symbol zastępczy tekstu 38"/>
          <p:cNvSpPr>
            <a:spLocks noGrp="1"/>
          </p:cNvSpPr>
          <p:nvPr>
            <p:ph type="body" sz="quarter" idx="35" hasCustomPrompt="1"/>
          </p:nvPr>
        </p:nvSpPr>
        <p:spPr>
          <a:xfrm>
            <a:off x="1581528" y="3451172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2" name="Symbol zastępczy tekstu 38"/>
          <p:cNvSpPr>
            <a:spLocks noGrp="1"/>
          </p:cNvSpPr>
          <p:nvPr>
            <p:ph type="body" sz="quarter" idx="36" hasCustomPrompt="1"/>
          </p:nvPr>
        </p:nvSpPr>
        <p:spPr>
          <a:xfrm>
            <a:off x="1581528" y="3822248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3" name="Symbol zastępczy tekstu 38"/>
          <p:cNvSpPr>
            <a:spLocks noGrp="1"/>
          </p:cNvSpPr>
          <p:nvPr>
            <p:ph type="body" sz="quarter" idx="37" hasCustomPrompt="1"/>
          </p:nvPr>
        </p:nvSpPr>
        <p:spPr>
          <a:xfrm>
            <a:off x="457200" y="1595792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4" name="Symbol zastępczy tekstu 38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1963419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5" name="Symbol zastępczy tekstu 38"/>
          <p:cNvSpPr>
            <a:spLocks noGrp="1"/>
          </p:cNvSpPr>
          <p:nvPr>
            <p:ph type="body" sz="quarter" idx="39" hasCustomPrompt="1"/>
          </p:nvPr>
        </p:nvSpPr>
        <p:spPr>
          <a:xfrm>
            <a:off x="457200" y="2334495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6" name="Symbol zastępczy tekstu 38"/>
          <p:cNvSpPr>
            <a:spLocks noGrp="1"/>
          </p:cNvSpPr>
          <p:nvPr>
            <p:ph type="body" sz="quarter" idx="40" hasCustomPrompt="1"/>
          </p:nvPr>
        </p:nvSpPr>
        <p:spPr>
          <a:xfrm>
            <a:off x="457199" y="2711073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7" name="Symbol zastępczy tekstu 38"/>
          <p:cNvSpPr>
            <a:spLocks noGrp="1"/>
          </p:cNvSpPr>
          <p:nvPr>
            <p:ph type="body" sz="quarter" idx="41" hasCustomPrompt="1"/>
          </p:nvPr>
        </p:nvSpPr>
        <p:spPr>
          <a:xfrm>
            <a:off x="457199" y="3075712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8" name="Symbol zastępczy tekstu 38"/>
          <p:cNvSpPr>
            <a:spLocks noGrp="1"/>
          </p:cNvSpPr>
          <p:nvPr>
            <p:ph type="body" sz="quarter" idx="42" hasCustomPrompt="1"/>
          </p:nvPr>
        </p:nvSpPr>
        <p:spPr>
          <a:xfrm>
            <a:off x="457200" y="3451707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9" name="Symbol zastępczy tekstu 38"/>
          <p:cNvSpPr>
            <a:spLocks noGrp="1"/>
          </p:cNvSpPr>
          <p:nvPr>
            <p:ph type="body" sz="quarter" idx="43" hasCustomPrompt="1"/>
          </p:nvPr>
        </p:nvSpPr>
        <p:spPr>
          <a:xfrm>
            <a:off x="457200" y="3816346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</p:spTree>
    <p:extLst>
      <p:ext uri="{BB962C8B-B14F-4D97-AF65-F5344CB8AC3E}">
        <p14:creationId xmlns:p14="http://schemas.microsoft.com/office/powerpoint/2010/main" val="6173204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rostokąt 45"/>
          <p:cNvSpPr/>
          <p:nvPr userDrawn="1"/>
        </p:nvSpPr>
        <p:spPr>
          <a:xfrm>
            <a:off x="4874781" y="0"/>
            <a:ext cx="4269219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58" name="Obraz 5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ytuł 1"/>
          <p:cNvSpPr>
            <a:spLocks noGrp="1"/>
          </p:cNvSpPr>
          <p:nvPr>
            <p:ph type="title" hasCustomPrompt="1"/>
          </p:nvPr>
        </p:nvSpPr>
        <p:spPr>
          <a:xfrm>
            <a:off x="5289558" y="109001"/>
            <a:ext cx="3397241" cy="692865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  <p:sp>
        <p:nvSpPr>
          <p:cNvPr id="15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6000759" y="1185126"/>
            <a:ext cx="2692788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6000759" y="2067776"/>
            <a:ext cx="268604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6000759" y="2905976"/>
            <a:ext cx="268604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6000759" y="3763226"/>
            <a:ext cx="2692788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044656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676401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76401" y="2015848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1676401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8" name="Symbol zastępczy tekstu 11"/>
          <p:cNvSpPr>
            <a:spLocks noGrp="1"/>
          </p:cNvSpPr>
          <p:nvPr>
            <p:ph type="body" sz="quarter" idx="25" hasCustomPrompt="1"/>
          </p:nvPr>
        </p:nvSpPr>
        <p:spPr>
          <a:xfrm>
            <a:off x="1676401" y="3538824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3" hasCustomPrompt="1"/>
          </p:nvPr>
        </p:nvSpPr>
        <p:spPr>
          <a:xfrm>
            <a:off x="463255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9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463255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6" name="Symbol zastępczy tekstu 6"/>
          <p:cNvSpPr>
            <a:spLocks noGrp="1"/>
          </p:cNvSpPr>
          <p:nvPr>
            <p:ph type="body" sz="quarter" idx="35" hasCustomPrompt="1"/>
          </p:nvPr>
        </p:nvSpPr>
        <p:spPr>
          <a:xfrm>
            <a:off x="5856584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7" name="Symbol zastępczy tekstu 11"/>
          <p:cNvSpPr>
            <a:spLocks noGrp="1"/>
          </p:cNvSpPr>
          <p:nvPr>
            <p:ph type="body" sz="quarter" idx="36" hasCustomPrompt="1"/>
          </p:nvPr>
        </p:nvSpPr>
        <p:spPr>
          <a:xfrm>
            <a:off x="5856584" y="2008474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37" hasCustomPrompt="1"/>
          </p:nvPr>
        </p:nvSpPr>
        <p:spPr>
          <a:xfrm>
            <a:off x="5856584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9" name="Symbol zastępczy tekstu 11"/>
          <p:cNvSpPr>
            <a:spLocks noGrp="1"/>
          </p:cNvSpPr>
          <p:nvPr>
            <p:ph type="body" sz="quarter" idx="38" hasCustomPrompt="1"/>
          </p:nvPr>
        </p:nvSpPr>
        <p:spPr>
          <a:xfrm>
            <a:off x="5856584" y="3538824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39" hasCustomPrompt="1"/>
          </p:nvPr>
        </p:nvSpPr>
        <p:spPr>
          <a:xfrm>
            <a:off x="4643438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40" hasCustomPrompt="1"/>
          </p:nvPr>
        </p:nvSpPr>
        <p:spPr>
          <a:xfrm>
            <a:off x="4643438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3" name="Obraz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1" name="Prostokąt 20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5242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676401" y="155699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1676401" y="308734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3" hasCustomPrompt="1"/>
          </p:nvPr>
        </p:nvSpPr>
        <p:spPr>
          <a:xfrm>
            <a:off x="463255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9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463255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6" name="Symbol zastępczy tekstu 6"/>
          <p:cNvSpPr>
            <a:spLocks noGrp="1"/>
          </p:cNvSpPr>
          <p:nvPr>
            <p:ph type="body" sz="quarter" idx="35" hasCustomPrompt="1"/>
          </p:nvPr>
        </p:nvSpPr>
        <p:spPr>
          <a:xfrm>
            <a:off x="5856584" y="155699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37" hasCustomPrompt="1"/>
          </p:nvPr>
        </p:nvSpPr>
        <p:spPr>
          <a:xfrm>
            <a:off x="5856584" y="308734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39" hasCustomPrompt="1"/>
          </p:nvPr>
        </p:nvSpPr>
        <p:spPr>
          <a:xfrm>
            <a:off x="4643438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40" hasCustomPrompt="1"/>
          </p:nvPr>
        </p:nvSpPr>
        <p:spPr>
          <a:xfrm>
            <a:off x="4643438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3" name="Obraz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1" name="Prostokąt 20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6651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5" name="Obraz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6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3" name="Obraz 12" descr="iPad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2627" y="429950"/>
            <a:ext cx="2621423" cy="3705739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32"/>
          </p:nvPr>
        </p:nvSpPr>
        <p:spPr>
          <a:xfrm>
            <a:off x="5805488" y="758825"/>
            <a:ext cx="2305050" cy="3040063"/>
          </a:xfrm>
        </p:spPr>
        <p:txBody>
          <a:bodyPr anchor="ctr"/>
          <a:lstStyle>
            <a:lvl1pPr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899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6" name="Obraz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7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9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457199" y="853641"/>
            <a:ext cx="3937001" cy="32223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 descr="iPhon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7438" y="435800"/>
            <a:ext cx="1816309" cy="3699889"/>
          </a:xfrm>
          <a:prstGeom prst="rect">
            <a:avLst/>
          </a:prstGeom>
        </p:spPr>
      </p:pic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5843588" y="877888"/>
            <a:ext cx="1582737" cy="2809875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054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8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9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pic>
        <p:nvPicPr>
          <p:cNvPr id="14" name="Obraz 13" descr="iPad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9222" y="435800"/>
            <a:ext cx="2622397" cy="3707116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33"/>
          </p:nvPr>
        </p:nvSpPr>
        <p:spPr>
          <a:xfrm>
            <a:off x="5040313" y="765174"/>
            <a:ext cx="2282825" cy="3060000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pl-PL"/>
          </a:p>
        </p:txBody>
      </p:sp>
      <p:pic>
        <p:nvPicPr>
          <p:cNvPr id="15" name="Obraz 14" descr="iPhone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0199" y="1861432"/>
            <a:ext cx="1120001" cy="2281484"/>
          </a:xfrm>
          <a:prstGeom prst="rect">
            <a:avLst/>
          </a:prstGeom>
        </p:spPr>
      </p:pic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7463767" y="2141538"/>
            <a:ext cx="972000" cy="1716087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054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641894"/>
            <a:ext cx="8236344" cy="2290004"/>
          </a:xfrm>
        </p:spPr>
        <p:txBody>
          <a:bodyPr anchor="b">
            <a:noAutofit/>
          </a:bodyPr>
          <a:lstStyle>
            <a:lvl1pPr algn="ctr">
              <a:defRPr sz="7400" b="1" cap="all" baseline="0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NAME</a:t>
            </a:r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931501"/>
            <a:ext cx="8236344" cy="1573885"/>
          </a:xfrm>
        </p:spPr>
        <p:txBody>
          <a:bodyPr>
            <a:normAutofit/>
          </a:bodyPr>
          <a:lstStyle>
            <a:lvl1pPr algn="ctr">
              <a:buNone/>
              <a:defRPr sz="2600"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6" name="Prostokąt 5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46590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"/>
          <p:cNvSpPr>
            <a:spLocks noGrp="1"/>
          </p:cNvSpPr>
          <p:nvPr>
            <p:ph type="ctrTitle" hasCustomPrompt="1"/>
          </p:nvPr>
        </p:nvSpPr>
        <p:spPr>
          <a:xfrm>
            <a:off x="406400" y="2004595"/>
            <a:ext cx="8287144" cy="528287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INSERT TITLE (</a:t>
            </a:r>
            <a:r>
              <a:rPr lang="pl-PL" dirty="0" err="1"/>
              <a:t>e.g</a:t>
            </a:r>
            <a:r>
              <a:rPr lang="pl-PL" dirty="0"/>
              <a:t>. </a:t>
            </a:r>
            <a:r>
              <a:rPr lang="pl-PL" dirty="0" err="1"/>
              <a:t>ANY</a:t>
            </a:r>
            <a:r>
              <a:rPr lang="pl-PL" dirty="0"/>
              <a:t> </a:t>
            </a:r>
            <a:r>
              <a:rPr lang="pl-PL" dirty="0" err="1"/>
              <a:t>QUESTIONS</a:t>
            </a:r>
            <a:r>
              <a:rPr lang="pl-PL" dirty="0"/>
              <a:t>?)</a:t>
            </a:r>
          </a:p>
        </p:txBody>
      </p:sp>
      <p:sp>
        <p:nvSpPr>
          <p:cNvPr id="15" name="Symbol zastępczy tekstu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 dirty="0"/>
              <a:t>INSERT NAME AND SURNAME</a:t>
            </a:r>
          </a:p>
        </p:txBody>
      </p:sp>
      <p:sp>
        <p:nvSpPr>
          <p:cNvPr id="16" name="Symbol zastępczy tekstu 8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72107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06400" y="2004595"/>
            <a:ext cx="8287144" cy="528287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accent1"/>
                </a:solidFill>
              </a:defRPr>
            </a:lvl1pPr>
          </a:lstStyle>
          <a:p>
            <a:r>
              <a:rPr lang="pl-PL" dirty="0"/>
              <a:t>INSERT TITLE (</a:t>
            </a:r>
            <a:r>
              <a:rPr lang="pl-PL" dirty="0" err="1"/>
              <a:t>e.g</a:t>
            </a:r>
            <a:r>
              <a:rPr lang="pl-PL" dirty="0"/>
              <a:t>. </a:t>
            </a:r>
            <a:r>
              <a:rPr lang="pl-PL" dirty="0" err="1"/>
              <a:t>ANY</a:t>
            </a:r>
            <a:r>
              <a:rPr lang="pl-PL" dirty="0"/>
              <a:t> </a:t>
            </a:r>
            <a:r>
              <a:rPr lang="pl-PL" dirty="0" err="1"/>
              <a:t>QUESTIONS</a:t>
            </a:r>
            <a:r>
              <a:rPr lang="pl-PL" dirty="0"/>
              <a:t>?)</a:t>
            </a: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 dirty="0"/>
              <a:t>INSERT NAME AND SURNAME</a:t>
            </a:r>
          </a:p>
        </p:txBody>
      </p:sp>
      <p:sp>
        <p:nvSpPr>
          <p:cNvPr id="12" name="Symbol zastępczy tekstu 8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6" name="Prostokąt 15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79214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57200" y="338400"/>
            <a:ext cx="3784600" cy="7032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b="1" baseline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730143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2">
                    <a:alpha val="40000"/>
                  </a:schemeClr>
                </a:solidFill>
              </a:defRPr>
            </a:lvl1pPr>
          </a:lstStyle>
          <a:p>
            <a:pPr lvl="0"/>
            <a:r>
              <a:rPr lang="pl-PL" dirty="0"/>
              <a:t>7</a:t>
            </a:r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55643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NAME</a:t>
            </a: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3" name="Prostokąt 12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2535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2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ymbol zastępczy tekstu 38"/>
          <p:cNvSpPr>
            <a:spLocks noGrp="1"/>
          </p:cNvSpPr>
          <p:nvPr>
            <p:ph type="body" sz="quarter" idx="10" hasCustomPrompt="1"/>
          </p:nvPr>
        </p:nvSpPr>
        <p:spPr>
          <a:xfrm>
            <a:off x="477509" y="1157643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 hasCustomPrompt="1"/>
          </p:nvPr>
        </p:nvSpPr>
        <p:spPr>
          <a:xfrm>
            <a:off x="475589" y="1868442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 hasCustomPrompt="1"/>
          </p:nvPr>
        </p:nvSpPr>
        <p:spPr>
          <a:xfrm>
            <a:off x="477509" y="2613000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 hasCustomPrompt="1"/>
          </p:nvPr>
        </p:nvSpPr>
        <p:spPr>
          <a:xfrm>
            <a:off x="477493" y="3360775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 hasCustomPrompt="1"/>
          </p:nvPr>
        </p:nvSpPr>
        <p:spPr>
          <a:xfrm>
            <a:off x="477493" y="4090959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pic>
        <p:nvPicPr>
          <p:cNvPr id="31" name="Obraz 3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5" name="Prostokąt 1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8792"/>
            <a:ext cx="8229600" cy="693074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AGENDA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82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2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8" name="Tytuł 1"/>
          <p:cNvSpPr>
            <a:spLocks noGrp="1"/>
          </p:cNvSpPr>
          <p:nvPr>
            <p:ph type="ctrTitle" hasCustomPrompt="1"/>
          </p:nvPr>
        </p:nvSpPr>
        <p:spPr>
          <a:xfrm>
            <a:off x="5359400" y="338400"/>
            <a:ext cx="3784600" cy="703223"/>
          </a:xfrm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defRPr sz="2400" b="1" baseline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6108701" y="1492368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7</a:t>
            </a:r>
          </a:p>
        </p:txBody>
      </p:sp>
      <p:sp>
        <p:nvSpPr>
          <p:cNvPr id="11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6108701" y="2317868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16" name="Prostokąt 15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02531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3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676997" y="2650036"/>
            <a:ext cx="3535356" cy="703223"/>
          </a:xfrm>
          <a:solidFill>
            <a:srgbClr val="26437E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4676997" y="737238"/>
            <a:ext cx="3535356" cy="1898650"/>
          </a:xfrm>
          <a:solidFill>
            <a:srgbClr val="26437E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 dirty="0"/>
              <a:t>50</a:t>
            </a:r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99953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4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676997" y="2650036"/>
            <a:ext cx="3535356" cy="703223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4676997" y="737238"/>
            <a:ext cx="3535356" cy="189865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 dirty="0"/>
              <a:t>50</a:t>
            </a:r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67934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5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536200" y="2650036"/>
            <a:ext cx="3535356" cy="703223"/>
          </a:xfrm>
          <a:solidFill>
            <a:srgbClr val="FFFFFF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536200" y="737238"/>
            <a:ext cx="3535356" cy="1898650"/>
          </a:xfrm>
          <a:solidFill>
            <a:srgbClr val="FFFFFF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 dirty="0"/>
              <a:t>50</a:t>
            </a:r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12277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o"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rostokąt 20"/>
          <p:cNvSpPr/>
          <p:nvPr userDrawn="1"/>
        </p:nvSpPr>
        <p:spPr>
          <a:xfrm>
            <a:off x="3656012" y="0"/>
            <a:ext cx="3659981" cy="17113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obrazu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656013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4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0" name="Symbol zastępczy obrazu 7"/>
          <p:cNvSpPr>
            <a:spLocks noGrp="1"/>
          </p:cNvSpPr>
          <p:nvPr>
            <p:ph type="pic" sz="quarter" idx="12" hasCustomPrompt="1"/>
          </p:nvPr>
        </p:nvSpPr>
        <p:spPr>
          <a:xfrm>
            <a:off x="3656013" y="1711325"/>
            <a:ext cx="1828007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1" name="Symbol zastępczy obrazu 7"/>
          <p:cNvSpPr>
            <a:spLocks noGrp="1"/>
          </p:cNvSpPr>
          <p:nvPr>
            <p:ph type="pic" sz="quarter" idx="13" hasCustomPrompt="1"/>
          </p:nvPr>
        </p:nvSpPr>
        <p:spPr>
          <a:xfrm>
            <a:off x="5484020" y="1711325"/>
            <a:ext cx="1828007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2" name="Symbol zastępczy obrazu 7"/>
          <p:cNvSpPr>
            <a:spLocks noGrp="1"/>
          </p:cNvSpPr>
          <p:nvPr>
            <p:ph type="pic" sz="quarter" idx="14" hasCustomPrompt="1"/>
          </p:nvPr>
        </p:nvSpPr>
        <p:spPr>
          <a:xfrm>
            <a:off x="1828006" y="3422650"/>
            <a:ext cx="3656014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3" name="Prostokąt 12"/>
          <p:cNvSpPr/>
          <p:nvPr userDrawn="1"/>
        </p:nvSpPr>
        <p:spPr>
          <a:xfrm>
            <a:off x="0" y="1711325"/>
            <a:ext cx="1828006" cy="343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/>
          <p:cNvSpPr/>
          <p:nvPr userDrawn="1"/>
        </p:nvSpPr>
        <p:spPr>
          <a:xfrm>
            <a:off x="7315994" y="3422650"/>
            <a:ext cx="1828006" cy="17208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Symbol zastępczy tekstu 15"/>
          <p:cNvSpPr>
            <a:spLocks noGrp="1"/>
          </p:cNvSpPr>
          <p:nvPr>
            <p:ph type="body" sz="quarter" idx="17" hasCustomPrompt="1"/>
          </p:nvPr>
        </p:nvSpPr>
        <p:spPr>
          <a:xfrm>
            <a:off x="3715545" y="208365"/>
            <a:ext cx="2490419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22" name="Symbol zastępczy obrazu 7"/>
          <p:cNvSpPr>
            <a:spLocks noGrp="1"/>
          </p:cNvSpPr>
          <p:nvPr>
            <p:ph type="pic" sz="quarter" idx="18" hasCustomPrompt="1"/>
          </p:nvPr>
        </p:nvSpPr>
        <p:spPr>
          <a:xfrm>
            <a:off x="5484020" y="3422650"/>
            <a:ext cx="1828007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9" name="Symbol zastępczy tekstu 15"/>
          <p:cNvSpPr>
            <a:spLocks noGrp="1"/>
          </p:cNvSpPr>
          <p:nvPr>
            <p:ph type="body" sz="quarter" idx="20" hasCustomPrompt="1"/>
          </p:nvPr>
        </p:nvSpPr>
        <p:spPr>
          <a:xfrm>
            <a:off x="3715545" y="553318"/>
            <a:ext cx="2490419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4" name="Symbol zastępczy tekstu 15"/>
          <p:cNvSpPr>
            <a:spLocks noGrp="1"/>
          </p:cNvSpPr>
          <p:nvPr>
            <p:ph type="body" sz="quarter" idx="21" hasCustomPrompt="1"/>
          </p:nvPr>
        </p:nvSpPr>
        <p:spPr>
          <a:xfrm>
            <a:off x="59534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25" name="Symbol zastępczy tekstu 15"/>
          <p:cNvSpPr>
            <a:spLocks noGrp="1"/>
          </p:cNvSpPr>
          <p:nvPr>
            <p:ph type="body" sz="quarter" idx="22" hasCustomPrompt="1"/>
          </p:nvPr>
        </p:nvSpPr>
        <p:spPr>
          <a:xfrm>
            <a:off x="59534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8" name="Symbol zastępczy tekstu 15"/>
          <p:cNvSpPr>
            <a:spLocks noGrp="1"/>
          </p:cNvSpPr>
          <p:nvPr>
            <p:ph type="body" sz="quarter" idx="23" hasCustomPrompt="1"/>
          </p:nvPr>
        </p:nvSpPr>
        <p:spPr>
          <a:xfrm>
            <a:off x="7375528" y="3631015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29" name="Symbol zastępczy tekstu 15"/>
          <p:cNvSpPr>
            <a:spLocks noGrp="1"/>
          </p:cNvSpPr>
          <p:nvPr>
            <p:ph type="body" sz="quarter" idx="24" hasCustomPrompt="1"/>
          </p:nvPr>
        </p:nvSpPr>
        <p:spPr>
          <a:xfrm>
            <a:off x="7375528" y="3975968"/>
            <a:ext cx="1617876" cy="70503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2" name="Prostokąt 31"/>
          <p:cNvSpPr/>
          <p:nvPr userDrawn="1"/>
        </p:nvSpPr>
        <p:spPr>
          <a:xfrm>
            <a:off x="7315994" y="-18"/>
            <a:ext cx="1828006" cy="342266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Symbol zastępczy tekstu 15"/>
          <p:cNvSpPr>
            <a:spLocks noGrp="1"/>
          </p:cNvSpPr>
          <p:nvPr>
            <p:ph type="body" sz="quarter" idx="25" hasCustomPrompt="1"/>
          </p:nvPr>
        </p:nvSpPr>
        <p:spPr>
          <a:xfrm>
            <a:off x="7375528" y="208347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34" name="Symbol zastępczy tekstu 15"/>
          <p:cNvSpPr>
            <a:spLocks noGrp="1"/>
          </p:cNvSpPr>
          <p:nvPr>
            <p:ph type="body" sz="quarter" idx="26" hasCustomPrompt="1"/>
          </p:nvPr>
        </p:nvSpPr>
        <p:spPr>
          <a:xfrm>
            <a:off x="7375528" y="553300"/>
            <a:ext cx="1617876" cy="724438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2" name="Prostokąt 41"/>
          <p:cNvSpPr/>
          <p:nvPr userDrawn="1"/>
        </p:nvSpPr>
        <p:spPr>
          <a:xfrm>
            <a:off x="1828007" y="1711325"/>
            <a:ext cx="1828006" cy="17208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Symbol zastępczy tekstu 15"/>
          <p:cNvSpPr>
            <a:spLocks noGrp="1"/>
          </p:cNvSpPr>
          <p:nvPr>
            <p:ph type="body" sz="quarter" idx="27" hasCustomPrompt="1"/>
          </p:nvPr>
        </p:nvSpPr>
        <p:spPr>
          <a:xfrm>
            <a:off x="1887541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44" name="Symbol zastępczy tekstu 15"/>
          <p:cNvSpPr>
            <a:spLocks noGrp="1"/>
          </p:cNvSpPr>
          <p:nvPr>
            <p:ph type="body" sz="quarter" idx="28" hasCustomPrompt="1"/>
          </p:nvPr>
        </p:nvSpPr>
        <p:spPr>
          <a:xfrm>
            <a:off x="1887541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23" name="Obraz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146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1047625" y="0"/>
            <a:ext cx="3140188" cy="5143500"/>
          </a:xfrm>
          <a:prstGeom prst="rect">
            <a:avLst/>
          </a:prstGeom>
          <a:solidFill>
            <a:schemeClr val="tx2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1205071" y="2217496"/>
            <a:ext cx="2825296" cy="930713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8" name="Tytuł 2"/>
          <p:cNvSpPr>
            <a:spLocks noGrp="1"/>
          </p:cNvSpPr>
          <p:nvPr>
            <p:ph type="title" hasCustomPrompt="1"/>
          </p:nvPr>
        </p:nvSpPr>
        <p:spPr>
          <a:xfrm>
            <a:off x="1205071" y="1020282"/>
            <a:ext cx="2825296" cy="1197213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274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3140188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PoleTekstowe 3"/>
          <p:cNvSpPr txBox="1"/>
          <p:nvPr userDrawn="1"/>
        </p:nvSpPr>
        <p:spPr>
          <a:xfrm>
            <a:off x="596102" y="-1005939"/>
            <a:ext cx="11558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6600" dirty="0">
                <a:solidFill>
                  <a:schemeClr val="bg1"/>
                </a:solidFill>
              </a:rPr>
              <a:t>„</a:t>
            </a:r>
          </a:p>
        </p:txBody>
      </p:sp>
      <p:sp>
        <p:nvSpPr>
          <p:cNvPr id="9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289899"/>
            <a:ext cx="2112496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author</a:t>
            </a:r>
            <a:r>
              <a:rPr lang="pl-PL" dirty="0"/>
              <a:t> of </a:t>
            </a:r>
            <a:r>
              <a:rPr lang="pl-PL" dirty="0" err="1"/>
              <a:t>quote</a:t>
            </a:r>
            <a:endParaRPr lang="pl-PL" dirty="0"/>
          </a:p>
        </p:txBody>
      </p:sp>
      <p:sp>
        <p:nvSpPr>
          <p:cNvPr id="11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</a:p>
          <a:p>
            <a:pPr lvl="0"/>
            <a:r>
              <a:rPr lang="pl-PL" dirty="0" err="1"/>
              <a:t>quote</a:t>
            </a:r>
            <a:r>
              <a:rPr lang="pl-PL" dirty="0"/>
              <a:t> </a:t>
            </a:r>
          </a:p>
          <a:p>
            <a:pPr lvl="0"/>
            <a:r>
              <a:rPr lang="pl-PL" dirty="0" err="1"/>
              <a:t>here</a:t>
            </a:r>
            <a:endParaRPr lang="pl-PL" dirty="0"/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7565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</a:p>
          <a:p>
            <a:pPr lvl="0"/>
            <a:r>
              <a:rPr lang="pl-PL" dirty="0" err="1"/>
              <a:t>quote</a:t>
            </a:r>
            <a:r>
              <a:rPr lang="pl-PL" dirty="0"/>
              <a:t> </a:t>
            </a:r>
          </a:p>
          <a:p>
            <a:pPr lvl="0"/>
            <a:r>
              <a:rPr lang="pl-PL" dirty="0" err="1"/>
              <a:t>here</a:t>
            </a:r>
            <a:endParaRPr lang="pl-PL" dirty="0"/>
          </a:p>
        </p:txBody>
      </p:sp>
      <p:sp>
        <p:nvSpPr>
          <p:cNvPr id="4" name="PoleTekstowe 3"/>
          <p:cNvSpPr txBox="1"/>
          <p:nvPr userDrawn="1"/>
        </p:nvSpPr>
        <p:spPr>
          <a:xfrm>
            <a:off x="596102" y="-1005939"/>
            <a:ext cx="11558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6600" dirty="0">
                <a:solidFill>
                  <a:schemeClr val="bg1"/>
                </a:solidFill>
              </a:rPr>
              <a:t>„</a:t>
            </a:r>
          </a:p>
        </p:txBody>
      </p:sp>
      <p:sp>
        <p:nvSpPr>
          <p:cNvPr id="9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289899"/>
            <a:ext cx="2112496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author</a:t>
            </a:r>
            <a:r>
              <a:rPr lang="pl-PL" dirty="0"/>
              <a:t> of </a:t>
            </a:r>
            <a:r>
              <a:rPr lang="pl-PL" dirty="0" err="1"/>
              <a:t>quote</a:t>
            </a:r>
            <a:endParaRPr lang="pl-PL" dirty="0"/>
          </a:p>
        </p:txBody>
      </p:sp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025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1" name="Prostokąt 10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ytuł 1"/>
          <p:cNvSpPr>
            <a:spLocks noGrp="1"/>
          </p:cNvSpPr>
          <p:nvPr>
            <p:ph type="title" hasCustomPrompt="1"/>
          </p:nvPr>
        </p:nvSpPr>
        <p:spPr>
          <a:xfrm>
            <a:off x="393700" y="4438649"/>
            <a:ext cx="4779963" cy="522587"/>
          </a:xfrm>
          <a:solidFill>
            <a:schemeClr val="tx1">
              <a:alpha val="95000"/>
            </a:schemeClr>
          </a:solidFill>
        </p:spPr>
        <p:txBody>
          <a:bodyPr anchor="ctr">
            <a:normAutofit/>
          </a:bodyPr>
          <a:lstStyle>
            <a:lvl1pPr algn="l">
              <a:defRPr sz="1800" b="0" baseline="0">
                <a:solidFill>
                  <a:schemeClr val="accent3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SECTION</a:t>
            </a:r>
            <a:r>
              <a:rPr lang="pl-PL" dirty="0"/>
              <a:t>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97565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/>
          <p:cNvSpPr/>
          <p:nvPr userDrawn="1"/>
        </p:nvSpPr>
        <p:spPr>
          <a:xfrm>
            <a:off x="0" y="4261651"/>
            <a:ext cx="9144000" cy="881848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2" name="Prostokąt 11"/>
          <p:cNvSpPr/>
          <p:nvPr userDrawn="1"/>
        </p:nvSpPr>
        <p:spPr>
          <a:xfrm flipV="1">
            <a:off x="0" y="4215930"/>
            <a:ext cx="9144000" cy="4572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ytuł 1"/>
          <p:cNvSpPr>
            <a:spLocks noGrp="1"/>
          </p:cNvSpPr>
          <p:nvPr>
            <p:ph type="title" hasCustomPrompt="1"/>
          </p:nvPr>
        </p:nvSpPr>
        <p:spPr>
          <a:xfrm>
            <a:off x="393700" y="4438649"/>
            <a:ext cx="4779963" cy="522588"/>
          </a:xfrm>
        </p:spPr>
        <p:txBody>
          <a:bodyPr anchor="ctr"/>
          <a:lstStyle>
            <a:lvl1pPr algn="l">
              <a:defRPr b="0">
                <a:solidFill>
                  <a:schemeClr val="accent3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SECTION</a:t>
            </a:r>
            <a:r>
              <a:rPr lang="pl-PL" dirty="0"/>
              <a:t>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18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3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ymbol zastępczy tekstu 3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036302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 hasCustomPrompt="1"/>
          </p:nvPr>
        </p:nvSpPr>
        <p:spPr>
          <a:xfrm>
            <a:off x="455280" y="1405979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pic>
        <p:nvPicPr>
          <p:cNvPr id="31" name="Obraz 3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2122" y="4717359"/>
            <a:ext cx="800100" cy="122537"/>
          </a:xfrm>
          <a:prstGeom prst="rect">
            <a:avLst/>
          </a:prstGeom>
        </p:spPr>
      </p:pic>
      <p:sp>
        <p:nvSpPr>
          <p:cNvPr id="9" name="Symbol zastępczy tekstu 38"/>
          <p:cNvSpPr>
            <a:spLocks noGrp="1"/>
          </p:cNvSpPr>
          <p:nvPr>
            <p:ph type="body" sz="quarter" idx="26" hasCustomPrompt="1"/>
          </p:nvPr>
        </p:nvSpPr>
        <p:spPr>
          <a:xfrm>
            <a:off x="455280" y="1775656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0" name="Symbol zastępczy tekstu 38"/>
          <p:cNvSpPr>
            <a:spLocks noGrp="1"/>
          </p:cNvSpPr>
          <p:nvPr>
            <p:ph type="body" sz="quarter" idx="27" hasCustomPrompt="1"/>
          </p:nvPr>
        </p:nvSpPr>
        <p:spPr>
          <a:xfrm>
            <a:off x="453360" y="2145333"/>
            <a:ext cx="7965038" cy="279757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3" name="Symbol zastępczy tekstu 38"/>
          <p:cNvSpPr>
            <a:spLocks noGrp="1"/>
          </p:cNvSpPr>
          <p:nvPr>
            <p:ph type="body" sz="quarter" idx="28" hasCustomPrompt="1"/>
          </p:nvPr>
        </p:nvSpPr>
        <p:spPr>
          <a:xfrm>
            <a:off x="459104" y="2499301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4" name="Symbol zastępczy tekstu 38"/>
          <p:cNvSpPr>
            <a:spLocks noGrp="1"/>
          </p:cNvSpPr>
          <p:nvPr>
            <p:ph type="body" sz="quarter" idx="29" hasCustomPrompt="1"/>
          </p:nvPr>
        </p:nvSpPr>
        <p:spPr>
          <a:xfrm>
            <a:off x="457184" y="2868978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5" name="Symbol zastępczy tekstu 38"/>
          <p:cNvSpPr>
            <a:spLocks noGrp="1"/>
          </p:cNvSpPr>
          <p:nvPr>
            <p:ph type="body" sz="quarter" idx="30" hasCustomPrompt="1"/>
          </p:nvPr>
        </p:nvSpPr>
        <p:spPr>
          <a:xfrm>
            <a:off x="461024" y="3238655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6" name="Symbol zastępczy tekstu 38"/>
          <p:cNvSpPr>
            <a:spLocks noGrp="1"/>
          </p:cNvSpPr>
          <p:nvPr>
            <p:ph type="body" sz="quarter" idx="31" hasCustomPrompt="1"/>
          </p:nvPr>
        </p:nvSpPr>
        <p:spPr>
          <a:xfrm>
            <a:off x="459104" y="3608332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7" name="Symbol zastępczy tekstu 38"/>
          <p:cNvSpPr>
            <a:spLocks noGrp="1"/>
          </p:cNvSpPr>
          <p:nvPr>
            <p:ph type="body" sz="quarter" idx="32" hasCustomPrompt="1"/>
          </p:nvPr>
        </p:nvSpPr>
        <p:spPr>
          <a:xfrm>
            <a:off x="462944" y="3978009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8" name="Symbol zastępczy tekstu 38"/>
          <p:cNvSpPr>
            <a:spLocks noGrp="1"/>
          </p:cNvSpPr>
          <p:nvPr>
            <p:ph type="body" sz="quarter" idx="33" hasCustomPrompt="1"/>
          </p:nvPr>
        </p:nvSpPr>
        <p:spPr>
          <a:xfrm>
            <a:off x="461024" y="4347686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5" name="Prostokąt 2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98403"/>
            <a:ext cx="8229600" cy="703463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85523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57200" y="1600200"/>
            <a:ext cx="8236344" cy="773466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TITLE (</a:t>
            </a:r>
            <a:r>
              <a:rPr lang="pl-PL" dirty="0" err="1"/>
              <a:t>e.g</a:t>
            </a:r>
            <a:r>
              <a:rPr lang="pl-PL" dirty="0"/>
              <a:t>. THANK YOU!)</a:t>
            </a:r>
          </a:p>
        </p:txBody>
      </p:sp>
      <p:sp>
        <p:nvSpPr>
          <p:cNvPr id="7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COMARCH</a:t>
            </a:r>
          </a:p>
          <a:p>
            <a:r>
              <a:rPr lang="pl-PL" dirty="0"/>
              <a:t>al. Jana Pawła II 39 a 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64 61 000 </a:t>
            </a:r>
          </a:p>
          <a:p>
            <a:r>
              <a:rPr lang="pl-PL" dirty="0"/>
              <a:t>E-Mail: </a:t>
            </a:r>
            <a:r>
              <a:rPr lang="pl-PL" dirty="0" err="1"/>
              <a:t>info@comarch.pl</a:t>
            </a:r>
            <a:r>
              <a:rPr lang="pl-PL" dirty="0"/>
              <a:t> </a:t>
            </a:r>
          </a:p>
          <a:p>
            <a:r>
              <a:rPr lang="pl-PL" dirty="0"/>
              <a:t>www.comarch.com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688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2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57199" y="1600200"/>
            <a:ext cx="8236347" cy="773466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pl-PL" dirty="0"/>
              <a:t>INSERT TITLE </a:t>
            </a:r>
            <a:br>
              <a:rPr lang="pl-PL" dirty="0"/>
            </a:br>
            <a:r>
              <a:rPr lang="pl-PL" dirty="0"/>
              <a:t>(</a:t>
            </a:r>
            <a:r>
              <a:rPr lang="pl-PL" dirty="0" err="1"/>
              <a:t>e.g</a:t>
            </a:r>
            <a:r>
              <a:rPr lang="pl-PL" dirty="0"/>
              <a:t>. THANK YOU!)</a:t>
            </a:r>
          </a:p>
        </p:txBody>
      </p:sp>
      <p:sp>
        <p:nvSpPr>
          <p:cNvPr id="8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2">
                    <a:lumMod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COMARCH</a:t>
            </a:r>
          </a:p>
          <a:p>
            <a:r>
              <a:rPr lang="pl-PL" dirty="0"/>
              <a:t>al. Jana Pawła II 39 a 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64 61 000 </a:t>
            </a:r>
          </a:p>
          <a:p>
            <a:r>
              <a:rPr lang="pl-PL" dirty="0"/>
              <a:t>E-Mail: </a:t>
            </a:r>
            <a:r>
              <a:rPr lang="pl-PL" dirty="0" err="1"/>
              <a:t>info@comarch.pl</a:t>
            </a:r>
            <a:r>
              <a:rPr lang="pl-PL" dirty="0"/>
              <a:t> </a:t>
            </a:r>
          </a:p>
          <a:p>
            <a:r>
              <a:rPr lang="pl-PL" dirty="0"/>
              <a:t>www.comarch.com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1" name="Prostokąt 10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723016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al. Jana Pawła II 39 a 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64 61 000 </a:t>
            </a:r>
          </a:p>
          <a:p>
            <a:r>
              <a:rPr lang="pl-PL" dirty="0"/>
              <a:t>E-Mail: info@comarch.pl </a:t>
            </a:r>
          </a:p>
          <a:p>
            <a:r>
              <a:rPr lang="pl-PL" dirty="0"/>
              <a:t>www.comarch.com 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331426"/>
            <a:ext cx="800100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6621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2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331426"/>
            <a:ext cx="800100" cy="122537"/>
          </a:xfrm>
          <a:prstGeom prst="rect">
            <a:avLst/>
          </a:prstGeom>
        </p:spPr>
      </p:pic>
      <p:sp>
        <p:nvSpPr>
          <p:cNvPr id="6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al. Jana Pawła II 39 a 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64 61 000 </a:t>
            </a:r>
          </a:p>
          <a:p>
            <a:r>
              <a:rPr lang="pl-PL" dirty="0"/>
              <a:t>E-Mail: info@comarch.pl </a:t>
            </a:r>
          </a:p>
          <a:p>
            <a:r>
              <a:rPr lang="pl-PL" dirty="0"/>
              <a:t>www.comarch.com</a:t>
            </a: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5832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- Thank you and social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Tytuł 1"/>
          <p:cNvSpPr>
            <a:spLocks noGrp="1"/>
          </p:cNvSpPr>
          <p:nvPr>
            <p:ph type="ctrTitle" hasCustomPrompt="1"/>
          </p:nvPr>
        </p:nvSpPr>
        <p:spPr>
          <a:xfrm>
            <a:off x="2066925" y="1335547"/>
            <a:ext cx="5010150" cy="773466"/>
          </a:xfr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TITLE </a:t>
            </a:r>
            <a:br>
              <a:rPr lang="pl-PL" dirty="0"/>
            </a:br>
            <a:r>
              <a:rPr lang="pl-PL" dirty="0"/>
              <a:t>(</a:t>
            </a:r>
            <a:r>
              <a:rPr lang="pl-PL" dirty="0" err="1"/>
              <a:t>e.g</a:t>
            </a:r>
            <a:r>
              <a:rPr lang="pl-PL" dirty="0"/>
              <a:t>. THANK YOU!)</a:t>
            </a:r>
          </a:p>
        </p:txBody>
      </p:sp>
      <p:sp>
        <p:nvSpPr>
          <p:cNvPr id="13" name="Symbol zastępczy tekstu 12"/>
          <p:cNvSpPr>
            <a:spLocks noGrp="1"/>
          </p:cNvSpPr>
          <p:nvPr>
            <p:ph type="body" sz="quarter" idx="10" hasCustomPrompt="1"/>
          </p:nvPr>
        </p:nvSpPr>
        <p:spPr>
          <a:xfrm>
            <a:off x="2066925" y="2108660"/>
            <a:ext cx="5010150" cy="509166"/>
          </a:xfrm>
        </p:spPr>
        <p:txBody>
          <a:bodyPr vert="horz" lIns="91440" tIns="45720" rIns="91440" bIns="45720" rtlCol="0" anchor="t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pl-PL" sz="1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INSERT SUBTITLE </a:t>
            </a:r>
            <a:br>
              <a:rPr lang="pl-PL" dirty="0"/>
            </a:br>
            <a:r>
              <a:rPr lang="pl-PL" dirty="0"/>
              <a:t>(</a:t>
            </a:r>
            <a:r>
              <a:rPr lang="pl-PL" dirty="0" err="1"/>
              <a:t>e.g</a:t>
            </a:r>
            <a:r>
              <a:rPr lang="pl-PL" dirty="0"/>
              <a:t>. </a:t>
            </a:r>
            <a:r>
              <a:rPr lang="pl-PL" dirty="0" err="1"/>
              <a:t>Questions</a:t>
            </a:r>
            <a:r>
              <a:rPr lang="pl-PL" dirty="0"/>
              <a:t>?)</a:t>
            </a:r>
          </a:p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/>
          </a:p>
        </p:txBody>
      </p:sp>
      <p:sp>
        <p:nvSpPr>
          <p:cNvPr id="23" name="Prostokąt 22"/>
          <p:cNvSpPr/>
          <p:nvPr userDrawn="1"/>
        </p:nvSpPr>
        <p:spPr>
          <a:xfrm>
            <a:off x="0" y="3893770"/>
            <a:ext cx="9144000" cy="1249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Symbol zastępczy tekstu 12"/>
          <p:cNvSpPr>
            <a:spLocks noGrp="1"/>
          </p:cNvSpPr>
          <p:nvPr>
            <p:ph type="body" sz="quarter" idx="11" hasCustomPrompt="1"/>
          </p:nvPr>
        </p:nvSpPr>
        <p:spPr>
          <a:xfrm>
            <a:off x="765130" y="4372370"/>
            <a:ext cx="1642937" cy="254138"/>
          </a:xfrm>
        </p:spPr>
        <p:txBody>
          <a:bodyPr vert="horz" lIns="91440" tIns="45720" rIns="9144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err="1"/>
              <a:t>facebook.com</a:t>
            </a:r>
            <a:r>
              <a:rPr lang="pl-PL" dirty="0"/>
              <a:t>/</a:t>
            </a:r>
            <a:r>
              <a:rPr lang="pl-PL" dirty="0" err="1"/>
              <a:t>comarcherp</a:t>
            </a:r>
            <a:endParaRPr lang="pl-PL" dirty="0"/>
          </a:p>
        </p:txBody>
      </p:sp>
      <p:pic>
        <p:nvPicPr>
          <p:cNvPr id="25" name="Picture 6" descr="C:\Users\Dominik\Downloads\Social_Icons\facebook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958" y="4329978"/>
            <a:ext cx="327172" cy="327172"/>
          </a:xfrm>
          <a:prstGeom prst="rect">
            <a:avLst/>
          </a:prstGeom>
          <a:noFill/>
        </p:spPr>
      </p:pic>
      <p:sp>
        <p:nvSpPr>
          <p:cNvPr id="26" name="Symbol zastępczy tekstu 12"/>
          <p:cNvSpPr>
            <a:spLocks noGrp="1"/>
          </p:cNvSpPr>
          <p:nvPr>
            <p:ph type="body" sz="quarter" idx="12" hasCustomPrompt="1"/>
          </p:nvPr>
        </p:nvSpPr>
        <p:spPr>
          <a:xfrm>
            <a:off x="3698148" y="4372370"/>
            <a:ext cx="1642937" cy="254138"/>
          </a:xfrm>
        </p:spPr>
        <p:txBody>
          <a:bodyPr vert="horz" lIns="91440" tIns="45720" rIns="9144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err="1"/>
              <a:t>twitter.com</a:t>
            </a:r>
            <a:r>
              <a:rPr lang="pl-PL" dirty="0"/>
              <a:t>/</a:t>
            </a:r>
            <a:r>
              <a:rPr lang="pl-PL" dirty="0" err="1"/>
              <a:t>comarcherp</a:t>
            </a:r>
            <a:endParaRPr lang="pl-PL" dirty="0"/>
          </a:p>
        </p:txBody>
      </p:sp>
      <p:pic>
        <p:nvPicPr>
          <p:cNvPr id="28" name="Picture 4" descr="C:\Users\Dominik\Downloads\Social_Icons\twitter.png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0976" y="4329978"/>
            <a:ext cx="327172" cy="327172"/>
          </a:xfrm>
          <a:prstGeom prst="rect">
            <a:avLst/>
          </a:prstGeom>
          <a:noFill/>
        </p:spPr>
      </p:pic>
      <p:sp>
        <p:nvSpPr>
          <p:cNvPr id="29" name="Symbol zastępczy tekstu 12"/>
          <p:cNvSpPr>
            <a:spLocks noGrp="1"/>
          </p:cNvSpPr>
          <p:nvPr>
            <p:ph type="body" sz="quarter" idx="13" hasCustomPrompt="1"/>
          </p:nvPr>
        </p:nvSpPr>
        <p:spPr>
          <a:xfrm>
            <a:off x="7043863" y="4372370"/>
            <a:ext cx="1642937" cy="254138"/>
          </a:xfrm>
        </p:spPr>
        <p:txBody>
          <a:bodyPr vert="horz" lIns="91440" tIns="45720" rIns="9144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err="1"/>
              <a:t>youtube.com</a:t>
            </a:r>
            <a:r>
              <a:rPr lang="pl-PL" dirty="0"/>
              <a:t>/</a:t>
            </a:r>
            <a:r>
              <a:rPr lang="pl-PL" dirty="0" err="1"/>
              <a:t>comarcherp</a:t>
            </a:r>
            <a:endParaRPr lang="pl-PL" dirty="0"/>
          </a:p>
        </p:txBody>
      </p:sp>
      <p:pic>
        <p:nvPicPr>
          <p:cNvPr id="33" name="Picture 5" descr="C:\Users\Dominik\Downloads\Social_Icons\youtube.png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6691" y="4329978"/>
            <a:ext cx="327172" cy="327172"/>
          </a:xfrm>
          <a:prstGeom prst="rect">
            <a:avLst/>
          </a:prstGeom>
          <a:noFill/>
        </p:spPr>
      </p:pic>
      <p:pic>
        <p:nvPicPr>
          <p:cNvPr id="14" name="Obraz 13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6" name="Prostokąt 15"/>
          <p:cNvSpPr/>
          <p:nvPr userDrawn="1"/>
        </p:nvSpPr>
        <p:spPr>
          <a:xfrm flipV="1">
            <a:off x="0" y="384805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59662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1"/>
          <p:cNvSpPr>
            <a:spLocks noGrp="1"/>
          </p:cNvSpPr>
          <p:nvPr>
            <p:ph type="title"/>
          </p:nvPr>
        </p:nvSpPr>
        <p:spPr>
          <a:xfrm>
            <a:off x="431921" y="547244"/>
            <a:ext cx="8272212" cy="741249"/>
          </a:xfrm>
        </p:spPr>
        <p:txBody>
          <a:bodyPr rtlCol="0"/>
          <a:lstStyle/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A70DB5-3B74-47E3-90B3-6FF4DAF5961C}" type="datetime1">
              <a:rPr lang="pl-PL" smtClean="0"/>
              <a:t>16.05.2022</a:t>
            </a:fld>
            <a:endParaRPr lang="en-US" dirty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73328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CCD3F3-1BA2-48DE-B1B4-BBD3C3E3D436}" type="datetime1">
              <a:rPr lang="pl-PL" smtClean="0"/>
              <a:t>16.05.2022</a:t>
            </a:fld>
            <a:endParaRPr lang="en-US" dirty="0"/>
          </a:p>
        </p:txBody>
      </p:sp>
      <p:sp>
        <p:nvSpPr>
          <p:cNvPr id="3" name="Stopka — symbol zastępcz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6892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19ACCFB-64D9-4601-80AA-35DB56B78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CE389BC-A580-4021-B927-AB794EBE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7518A2A-DC10-465D-AFF9-060F1B9AB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24E56-D8E7-4D4B-88FE-02974663BDE4}" type="datetimeFigureOut">
              <a:rPr lang="pl-PL" smtClean="0"/>
              <a:t>16.05.2022</a:t>
            </a:fld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7D458D1-D709-4E28-BC5B-17833C2E8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68CCA44-D3B4-417B-A923-BA82F953B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E3212-3E93-41CE-937E-C1B9FBEA72A8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194942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>
            <a:off x="0" y="2535238"/>
            <a:ext cx="9144000" cy="2608262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pic>
        <p:nvPicPr>
          <p:cNvPr id="7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ytuł 1"/>
          <p:cNvSpPr>
            <a:spLocks noGrp="1"/>
          </p:cNvSpPr>
          <p:nvPr>
            <p:ph type="ctrTitle"/>
          </p:nvPr>
        </p:nvSpPr>
        <p:spPr>
          <a:xfrm>
            <a:off x="457199" y="2535161"/>
            <a:ext cx="8229599" cy="1026962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16" name="Symbol zastępczy tekstu 9"/>
          <p:cNvSpPr>
            <a:spLocks noGrp="1"/>
          </p:cNvSpPr>
          <p:nvPr>
            <p:ph type="body" sz="quarter" idx="10"/>
          </p:nvPr>
        </p:nvSpPr>
        <p:spPr>
          <a:xfrm>
            <a:off x="457200" y="4111816"/>
            <a:ext cx="4000500" cy="295466"/>
          </a:xfrm>
          <a:noFill/>
        </p:spPr>
        <p:txBody>
          <a:bodyPr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/>
          </p:nvPr>
        </p:nvSpPr>
        <p:spPr>
          <a:xfrm>
            <a:off x="457200" y="4407282"/>
            <a:ext cx="4000500" cy="295466"/>
          </a:xfrm>
          <a:noFill/>
        </p:spPr>
        <p:txBody>
          <a:bodyPr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1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pl-PL"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C72383A-FC5E-430F-A880-725E69D4F437}" type="datetimeFigureOut">
              <a:rPr lang="pl-PL">
                <a:solidFill>
                  <a:prstClr val="white"/>
                </a:solidFill>
              </a:rPr>
              <a:pPr>
                <a:defRPr/>
              </a:pPr>
              <a:t>16.05.2022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33952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 to pri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>
            <a:off x="0" y="2535238"/>
            <a:ext cx="9144000" cy="2608262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pic>
        <p:nvPicPr>
          <p:cNvPr id="7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ytuł 1"/>
          <p:cNvSpPr>
            <a:spLocks noGrp="1"/>
          </p:cNvSpPr>
          <p:nvPr>
            <p:ph type="ctrTitle"/>
          </p:nvPr>
        </p:nvSpPr>
        <p:spPr>
          <a:xfrm>
            <a:off x="457199" y="2535161"/>
            <a:ext cx="8229599" cy="1026962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16" name="Symbol zastępczy tekstu 9"/>
          <p:cNvSpPr>
            <a:spLocks noGrp="1"/>
          </p:cNvSpPr>
          <p:nvPr>
            <p:ph type="body" sz="quarter" idx="10"/>
          </p:nvPr>
        </p:nvSpPr>
        <p:spPr>
          <a:xfrm>
            <a:off x="457200" y="4111816"/>
            <a:ext cx="4000500" cy="295466"/>
          </a:xfrm>
          <a:noFill/>
        </p:spPr>
        <p:txBody>
          <a:bodyPr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/>
          </p:nvPr>
        </p:nvSpPr>
        <p:spPr>
          <a:xfrm>
            <a:off x="457200" y="4407282"/>
            <a:ext cx="4000500" cy="295466"/>
          </a:xfrm>
          <a:noFill/>
        </p:spPr>
        <p:txBody>
          <a:bodyPr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1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pl-PL"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072DE6C-C653-46A3-9E77-CE7620E08E49}" type="datetimeFigureOut">
              <a:rPr lang="en-GB">
                <a:solidFill>
                  <a:srgbClr val="26437E"/>
                </a:solidFill>
              </a:rPr>
              <a:pPr>
                <a:defRPr/>
              </a:pPr>
              <a:t>16/05/2022</a:t>
            </a:fld>
            <a:endParaRPr lang="en-GB" dirty="0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809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 flipV="1">
            <a:off x="0" y="1911349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r>
              <a:rPr lang="pl-PL" dirty="0"/>
              <a:t>PICTURE</a:t>
            </a:r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 hasCustomPrompt="1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want insert link for </a:t>
            </a:r>
            <a:r>
              <a:rPr lang="pl-PL" dirty="0" err="1"/>
              <a:t>social</a:t>
            </a:r>
            <a:r>
              <a:rPr lang="pl-PL" dirty="0"/>
              <a:t> media profile </a:t>
            </a:r>
          </a:p>
          <a:p>
            <a:pPr lvl="0"/>
            <a:r>
              <a:rPr lang="pl-PL" dirty="0" err="1"/>
              <a:t>e.g</a:t>
            </a:r>
            <a:r>
              <a:rPr lang="pl-PL" dirty="0"/>
              <a:t>.: </a:t>
            </a:r>
            <a:r>
              <a:rPr lang="pl-PL" dirty="0" err="1"/>
              <a:t>twitter.com/comarc</a:t>
            </a:r>
            <a:r>
              <a:rPr lang="pl-PL" dirty="0"/>
              <a:t>h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3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7" name="Tytuł 1"/>
          <p:cNvSpPr>
            <a:spLocks noGrp="1"/>
          </p:cNvSpPr>
          <p:nvPr>
            <p:ph type="ctrTitle" hasCustomPrompt="1"/>
          </p:nvPr>
        </p:nvSpPr>
        <p:spPr>
          <a:xfrm>
            <a:off x="641350" y="2568574"/>
            <a:ext cx="7861300" cy="386116"/>
          </a:xfr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1600" b="1" baseline="0">
                <a:solidFill>
                  <a:srgbClr val="009DE0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first </a:t>
            </a:r>
            <a:r>
              <a:rPr lang="pl-PL" dirty="0" err="1"/>
              <a:t>name</a:t>
            </a:r>
            <a:r>
              <a:rPr lang="pl-PL" dirty="0"/>
              <a:t> and </a:t>
            </a:r>
            <a:r>
              <a:rPr lang="pl-PL" dirty="0" err="1"/>
              <a:t>surname</a:t>
            </a:r>
            <a:endParaRPr lang="pl-PL" dirty="0"/>
          </a:p>
        </p:txBody>
      </p:sp>
      <p:sp>
        <p:nvSpPr>
          <p:cNvPr id="18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641350" y="2971386"/>
            <a:ext cx="7861300" cy="335575"/>
          </a:xfrm>
        </p:spPr>
        <p:txBody>
          <a:bodyPr>
            <a:normAutofit/>
          </a:bodyPr>
          <a:lstStyle>
            <a:lvl1pPr marL="0" indent="0" algn="ctr">
              <a:buNone/>
              <a:defRPr sz="1300" b="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9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641350" y="3340100"/>
            <a:ext cx="7861300" cy="1098550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900">
                <a:solidFill>
                  <a:srgbClr val="FFFFFF"/>
                </a:solidFill>
              </a:defRPr>
            </a:lvl2pPr>
            <a:lvl3pPr marL="914400" indent="0">
              <a:buNone/>
              <a:defRPr sz="900">
                <a:solidFill>
                  <a:srgbClr val="FFFFFF"/>
                </a:solidFill>
              </a:defRPr>
            </a:lvl3pPr>
            <a:lvl4pPr marL="1371600" indent="0">
              <a:buNone/>
              <a:defRPr sz="900">
                <a:solidFill>
                  <a:srgbClr val="FFFFFF"/>
                </a:solidFill>
              </a:defRPr>
            </a:lvl4pPr>
            <a:lvl5pPr marL="1828800" indent="0">
              <a:buNone/>
              <a:defRPr sz="900">
                <a:solidFill>
                  <a:srgbClr val="FFFFFF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7133478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Prostokąt 19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1" name="Symbol zastępczy tekstu 38"/>
          <p:cNvSpPr>
            <a:spLocks noGrp="1"/>
          </p:cNvSpPr>
          <p:nvPr>
            <p:ph type="body" sz="quarter" idx="12"/>
          </p:nvPr>
        </p:nvSpPr>
        <p:spPr>
          <a:xfrm>
            <a:off x="457200" y="1321283"/>
            <a:ext cx="851879" cy="227755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2" name="Symbol zastępczy tekstu 38"/>
          <p:cNvSpPr>
            <a:spLocks noGrp="1"/>
          </p:cNvSpPr>
          <p:nvPr>
            <p:ph type="body" sz="quarter" idx="10"/>
          </p:nvPr>
        </p:nvSpPr>
        <p:spPr>
          <a:xfrm>
            <a:off x="1581529" y="1196181"/>
            <a:ext cx="7112017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38"/>
          <p:cNvSpPr>
            <a:spLocks noGrp="1"/>
          </p:cNvSpPr>
          <p:nvPr>
            <p:ph type="body" sz="quarter" idx="11"/>
          </p:nvPr>
        </p:nvSpPr>
        <p:spPr>
          <a:xfrm>
            <a:off x="1579609" y="1403930"/>
            <a:ext cx="711393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38"/>
          <p:cNvSpPr>
            <a:spLocks noGrp="1"/>
          </p:cNvSpPr>
          <p:nvPr>
            <p:ph type="body" sz="quarter" idx="13"/>
          </p:nvPr>
        </p:nvSpPr>
        <p:spPr>
          <a:xfrm>
            <a:off x="457200" y="2064910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/>
          </p:nvPr>
        </p:nvSpPr>
        <p:spPr>
          <a:xfrm>
            <a:off x="1579609" y="1906980"/>
            <a:ext cx="7113937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6" name="Symbol zastępczy tekstu 38"/>
          <p:cNvSpPr>
            <a:spLocks noGrp="1"/>
          </p:cNvSpPr>
          <p:nvPr>
            <p:ph type="body" sz="quarter" idx="15"/>
          </p:nvPr>
        </p:nvSpPr>
        <p:spPr>
          <a:xfrm>
            <a:off x="1579610" y="2124860"/>
            <a:ext cx="7113936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38"/>
          <p:cNvSpPr>
            <a:spLocks noGrp="1"/>
          </p:cNvSpPr>
          <p:nvPr>
            <p:ph type="body" sz="quarter" idx="16"/>
          </p:nvPr>
        </p:nvSpPr>
        <p:spPr>
          <a:xfrm>
            <a:off x="459120" y="2809468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/>
          </p:nvPr>
        </p:nvSpPr>
        <p:spPr>
          <a:xfrm>
            <a:off x="1581530" y="2651538"/>
            <a:ext cx="7112016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2" name="Symbol zastępczy tekstu 38"/>
          <p:cNvSpPr>
            <a:spLocks noGrp="1"/>
          </p:cNvSpPr>
          <p:nvPr>
            <p:ph type="body" sz="quarter" idx="18"/>
          </p:nvPr>
        </p:nvSpPr>
        <p:spPr>
          <a:xfrm>
            <a:off x="1581529" y="2869418"/>
            <a:ext cx="711201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3" name="Symbol zastępczy tekstu 38"/>
          <p:cNvSpPr>
            <a:spLocks noGrp="1"/>
          </p:cNvSpPr>
          <p:nvPr>
            <p:ph type="body" sz="quarter" idx="19"/>
          </p:nvPr>
        </p:nvSpPr>
        <p:spPr>
          <a:xfrm>
            <a:off x="459104" y="3557243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/>
          </p:nvPr>
        </p:nvSpPr>
        <p:spPr>
          <a:xfrm>
            <a:off x="1581513" y="3399313"/>
            <a:ext cx="7112033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5" name="Symbol zastępczy tekstu 38"/>
          <p:cNvSpPr>
            <a:spLocks noGrp="1"/>
          </p:cNvSpPr>
          <p:nvPr>
            <p:ph type="body" sz="quarter" idx="21"/>
          </p:nvPr>
        </p:nvSpPr>
        <p:spPr>
          <a:xfrm>
            <a:off x="1581513" y="3617193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6" name="Symbol zastępczy tekstu 38"/>
          <p:cNvSpPr>
            <a:spLocks noGrp="1"/>
          </p:cNvSpPr>
          <p:nvPr>
            <p:ph type="body" sz="quarter" idx="22"/>
          </p:nvPr>
        </p:nvSpPr>
        <p:spPr>
          <a:xfrm>
            <a:off x="459104" y="4287427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/>
          </p:nvPr>
        </p:nvSpPr>
        <p:spPr>
          <a:xfrm>
            <a:off x="1581514" y="4129497"/>
            <a:ext cx="7112032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38"/>
          <p:cNvSpPr>
            <a:spLocks noGrp="1"/>
          </p:cNvSpPr>
          <p:nvPr>
            <p:ph type="body" sz="quarter" idx="24"/>
          </p:nvPr>
        </p:nvSpPr>
        <p:spPr>
          <a:xfrm>
            <a:off x="1581513" y="4347377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5998861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Prostokąt 9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2" name="Symbol zastępczy tekstu 38"/>
          <p:cNvSpPr>
            <a:spLocks noGrp="1"/>
          </p:cNvSpPr>
          <p:nvPr>
            <p:ph type="body" sz="quarter" idx="10"/>
          </p:nvPr>
        </p:nvSpPr>
        <p:spPr>
          <a:xfrm>
            <a:off x="728525" y="1157643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/>
          </p:nvPr>
        </p:nvSpPr>
        <p:spPr>
          <a:xfrm>
            <a:off x="726605" y="1868442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/>
          </p:nvPr>
        </p:nvSpPr>
        <p:spPr>
          <a:xfrm>
            <a:off x="728525" y="2613000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/>
          </p:nvPr>
        </p:nvSpPr>
        <p:spPr>
          <a:xfrm>
            <a:off x="728509" y="3360775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/>
          </p:nvPr>
        </p:nvSpPr>
        <p:spPr>
          <a:xfrm>
            <a:off x="728509" y="4090959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71705554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3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Prostokąt 20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2" name="Symbol zastępczy tekstu 38"/>
          <p:cNvSpPr>
            <a:spLocks noGrp="1"/>
          </p:cNvSpPr>
          <p:nvPr>
            <p:ph type="body" sz="quarter" idx="10"/>
          </p:nvPr>
        </p:nvSpPr>
        <p:spPr>
          <a:xfrm>
            <a:off x="728525" y="1157643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/>
          </p:nvPr>
        </p:nvSpPr>
        <p:spPr>
          <a:xfrm>
            <a:off x="726605" y="1515161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Symbol zastępczy tekstu 38"/>
          <p:cNvSpPr>
            <a:spLocks noGrp="1"/>
          </p:cNvSpPr>
          <p:nvPr>
            <p:ph type="body" sz="quarter" idx="26"/>
          </p:nvPr>
        </p:nvSpPr>
        <p:spPr>
          <a:xfrm>
            <a:off x="726605" y="1868561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tekstu 38"/>
          <p:cNvSpPr>
            <a:spLocks noGrp="1"/>
          </p:cNvSpPr>
          <p:nvPr>
            <p:ph type="body" sz="quarter" idx="27"/>
          </p:nvPr>
        </p:nvSpPr>
        <p:spPr>
          <a:xfrm>
            <a:off x="724685" y="2226079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3" name="Symbol zastępczy tekstu 38"/>
          <p:cNvSpPr>
            <a:spLocks noGrp="1"/>
          </p:cNvSpPr>
          <p:nvPr>
            <p:ph type="body" sz="quarter" idx="28"/>
          </p:nvPr>
        </p:nvSpPr>
        <p:spPr>
          <a:xfrm>
            <a:off x="730429" y="2580947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38"/>
          <p:cNvSpPr>
            <a:spLocks noGrp="1"/>
          </p:cNvSpPr>
          <p:nvPr>
            <p:ph type="body" sz="quarter" idx="29"/>
          </p:nvPr>
        </p:nvSpPr>
        <p:spPr>
          <a:xfrm>
            <a:off x="728509" y="2938465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5" name="Symbol zastępczy tekstu 38"/>
          <p:cNvSpPr>
            <a:spLocks noGrp="1"/>
          </p:cNvSpPr>
          <p:nvPr>
            <p:ph type="body" sz="quarter" idx="30"/>
          </p:nvPr>
        </p:nvSpPr>
        <p:spPr>
          <a:xfrm>
            <a:off x="732349" y="3291310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tekstu 38"/>
          <p:cNvSpPr>
            <a:spLocks noGrp="1"/>
          </p:cNvSpPr>
          <p:nvPr>
            <p:ph type="body" sz="quarter" idx="31"/>
          </p:nvPr>
        </p:nvSpPr>
        <p:spPr>
          <a:xfrm>
            <a:off x="730429" y="3648828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38"/>
          <p:cNvSpPr>
            <a:spLocks noGrp="1"/>
          </p:cNvSpPr>
          <p:nvPr>
            <p:ph type="body" sz="quarter" idx="32"/>
          </p:nvPr>
        </p:nvSpPr>
        <p:spPr>
          <a:xfrm>
            <a:off x="734269" y="3997627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tekstu 38"/>
          <p:cNvSpPr>
            <a:spLocks noGrp="1"/>
          </p:cNvSpPr>
          <p:nvPr>
            <p:ph type="body" sz="quarter" idx="33"/>
          </p:nvPr>
        </p:nvSpPr>
        <p:spPr>
          <a:xfrm>
            <a:off x="732349" y="4355145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82782646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Step 4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Prostokąt 26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1" name="Symbol zastępczy tekstu 38"/>
          <p:cNvSpPr>
            <a:spLocks noGrp="1"/>
          </p:cNvSpPr>
          <p:nvPr>
            <p:ph type="body" sz="quarter" idx="12"/>
          </p:nvPr>
        </p:nvSpPr>
        <p:spPr>
          <a:xfrm>
            <a:off x="457200" y="1321283"/>
            <a:ext cx="851879" cy="227755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2" name="Symbol zastępczy tekstu 38"/>
          <p:cNvSpPr>
            <a:spLocks noGrp="1"/>
          </p:cNvSpPr>
          <p:nvPr>
            <p:ph type="body" sz="quarter" idx="10"/>
          </p:nvPr>
        </p:nvSpPr>
        <p:spPr>
          <a:xfrm>
            <a:off x="1581529" y="1196181"/>
            <a:ext cx="7112017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38"/>
          <p:cNvSpPr>
            <a:spLocks noGrp="1"/>
          </p:cNvSpPr>
          <p:nvPr>
            <p:ph type="body" sz="quarter" idx="11"/>
          </p:nvPr>
        </p:nvSpPr>
        <p:spPr>
          <a:xfrm>
            <a:off x="1579609" y="1403930"/>
            <a:ext cx="711393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38"/>
          <p:cNvSpPr>
            <a:spLocks noGrp="1"/>
          </p:cNvSpPr>
          <p:nvPr>
            <p:ph type="body" sz="quarter" idx="13"/>
          </p:nvPr>
        </p:nvSpPr>
        <p:spPr>
          <a:xfrm>
            <a:off x="457200" y="1850224"/>
            <a:ext cx="851879" cy="24827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/>
          </p:nvPr>
        </p:nvSpPr>
        <p:spPr>
          <a:xfrm>
            <a:off x="1579609" y="1688806"/>
            <a:ext cx="7113937" cy="325013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6" name="Symbol zastępczy tekstu 38"/>
          <p:cNvSpPr>
            <a:spLocks noGrp="1"/>
          </p:cNvSpPr>
          <p:nvPr>
            <p:ph type="body" sz="quarter" idx="15"/>
          </p:nvPr>
        </p:nvSpPr>
        <p:spPr>
          <a:xfrm>
            <a:off x="1579610" y="1907532"/>
            <a:ext cx="7113936" cy="306392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38"/>
          <p:cNvSpPr>
            <a:spLocks noGrp="1"/>
          </p:cNvSpPr>
          <p:nvPr>
            <p:ph type="body" sz="quarter" idx="16"/>
          </p:nvPr>
        </p:nvSpPr>
        <p:spPr>
          <a:xfrm>
            <a:off x="459120" y="2377861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/>
          </p:nvPr>
        </p:nvSpPr>
        <p:spPr>
          <a:xfrm>
            <a:off x="1581530" y="2219931"/>
            <a:ext cx="7112016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2" name="Symbol zastępczy tekstu 38"/>
          <p:cNvSpPr>
            <a:spLocks noGrp="1"/>
          </p:cNvSpPr>
          <p:nvPr>
            <p:ph type="body" sz="quarter" idx="18"/>
          </p:nvPr>
        </p:nvSpPr>
        <p:spPr>
          <a:xfrm>
            <a:off x="1581529" y="2437811"/>
            <a:ext cx="711201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3" name="Symbol zastępczy tekstu 38"/>
          <p:cNvSpPr>
            <a:spLocks noGrp="1"/>
          </p:cNvSpPr>
          <p:nvPr>
            <p:ph type="body" sz="quarter" idx="19"/>
          </p:nvPr>
        </p:nvSpPr>
        <p:spPr>
          <a:xfrm>
            <a:off x="459104" y="2882547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/>
          </p:nvPr>
        </p:nvSpPr>
        <p:spPr>
          <a:xfrm>
            <a:off x="1581513" y="2724617"/>
            <a:ext cx="7112033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5" name="Symbol zastępczy tekstu 38"/>
          <p:cNvSpPr>
            <a:spLocks noGrp="1"/>
          </p:cNvSpPr>
          <p:nvPr>
            <p:ph type="body" sz="quarter" idx="21"/>
          </p:nvPr>
        </p:nvSpPr>
        <p:spPr>
          <a:xfrm>
            <a:off x="1581513" y="2942497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6" name="Symbol zastępczy tekstu 38"/>
          <p:cNvSpPr>
            <a:spLocks noGrp="1"/>
          </p:cNvSpPr>
          <p:nvPr>
            <p:ph type="body" sz="quarter" idx="22"/>
          </p:nvPr>
        </p:nvSpPr>
        <p:spPr>
          <a:xfrm>
            <a:off x="459104" y="4391607"/>
            <a:ext cx="851879" cy="225704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/>
          </p:nvPr>
        </p:nvSpPr>
        <p:spPr>
          <a:xfrm>
            <a:off x="1581514" y="4233678"/>
            <a:ext cx="7112032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38"/>
          <p:cNvSpPr>
            <a:spLocks noGrp="1"/>
          </p:cNvSpPr>
          <p:nvPr>
            <p:ph type="body" sz="quarter" idx="24"/>
          </p:nvPr>
        </p:nvSpPr>
        <p:spPr>
          <a:xfrm>
            <a:off x="1581513" y="4451558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38"/>
          <p:cNvSpPr>
            <a:spLocks noGrp="1"/>
          </p:cNvSpPr>
          <p:nvPr>
            <p:ph type="body" sz="quarter" idx="26"/>
          </p:nvPr>
        </p:nvSpPr>
        <p:spPr>
          <a:xfrm>
            <a:off x="459137" y="3383761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Symbol zastępczy tekstu 38"/>
          <p:cNvSpPr>
            <a:spLocks noGrp="1"/>
          </p:cNvSpPr>
          <p:nvPr>
            <p:ph type="body" sz="quarter" idx="27"/>
          </p:nvPr>
        </p:nvSpPr>
        <p:spPr>
          <a:xfrm>
            <a:off x="1581547" y="3225831"/>
            <a:ext cx="7112016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1" name="Symbol zastępczy tekstu 38"/>
          <p:cNvSpPr>
            <a:spLocks noGrp="1"/>
          </p:cNvSpPr>
          <p:nvPr>
            <p:ph type="body" sz="quarter" idx="28"/>
          </p:nvPr>
        </p:nvSpPr>
        <p:spPr>
          <a:xfrm>
            <a:off x="1581546" y="3443711"/>
            <a:ext cx="711201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Symbol zastępczy tekstu 38"/>
          <p:cNvSpPr>
            <a:spLocks noGrp="1"/>
          </p:cNvSpPr>
          <p:nvPr>
            <p:ph type="body" sz="quarter" idx="29"/>
          </p:nvPr>
        </p:nvSpPr>
        <p:spPr>
          <a:xfrm>
            <a:off x="459121" y="3888447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tekstu 38"/>
          <p:cNvSpPr>
            <a:spLocks noGrp="1"/>
          </p:cNvSpPr>
          <p:nvPr>
            <p:ph type="body" sz="quarter" idx="30"/>
          </p:nvPr>
        </p:nvSpPr>
        <p:spPr>
          <a:xfrm>
            <a:off x="1581530" y="3730517"/>
            <a:ext cx="7112033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tekstu 38"/>
          <p:cNvSpPr>
            <a:spLocks noGrp="1"/>
          </p:cNvSpPr>
          <p:nvPr>
            <p:ph type="body" sz="quarter" idx="31"/>
          </p:nvPr>
        </p:nvSpPr>
        <p:spPr>
          <a:xfrm>
            <a:off x="1581530" y="3948397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83571347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Prostokąt 7"/>
          <p:cNvSpPr/>
          <p:nvPr userDrawn="1"/>
        </p:nvSpPr>
        <p:spPr>
          <a:xfrm flipV="1">
            <a:off x="0" y="1911350"/>
            <a:ext cx="9144000" cy="4603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9" name="Obraz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17" name="Tytuł 1"/>
          <p:cNvSpPr>
            <a:spLocks noGrp="1"/>
          </p:cNvSpPr>
          <p:nvPr>
            <p:ph type="ctrTitle"/>
          </p:nvPr>
        </p:nvSpPr>
        <p:spPr>
          <a:xfrm>
            <a:off x="641350" y="2568574"/>
            <a:ext cx="7861300" cy="386116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1600" b="1" baseline="0">
                <a:solidFill>
                  <a:srgbClr val="009DE0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8" name="Podtytuł 2"/>
          <p:cNvSpPr>
            <a:spLocks noGrp="1"/>
          </p:cNvSpPr>
          <p:nvPr>
            <p:ph type="subTitle" idx="1"/>
          </p:nvPr>
        </p:nvSpPr>
        <p:spPr>
          <a:xfrm>
            <a:off x="641350" y="2971386"/>
            <a:ext cx="7861300" cy="335575"/>
          </a:xfrm>
        </p:spPr>
        <p:txBody>
          <a:bodyPr>
            <a:normAutofit/>
          </a:bodyPr>
          <a:lstStyle>
            <a:lvl1pPr marL="0" indent="0" algn="ctr">
              <a:buNone/>
              <a:defRPr sz="1300" b="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19" name="Symbol zastępczy tekstu 8"/>
          <p:cNvSpPr>
            <a:spLocks noGrp="1"/>
          </p:cNvSpPr>
          <p:nvPr>
            <p:ph type="body" sz="quarter" idx="11"/>
          </p:nvPr>
        </p:nvSpPr>
        <p:spPr>
          <a:xfrm>
            <a:off x="641350" y="3340100"/>
            <a:ext cx="7861300" cy="1098550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900">
                <a:solidFill>
                  <a:srgbClr val="FFFFFF"/>
                </a:solidFill>
              </a:defRPr>
            </a:lvl2pPr>
            <a:lvl3pPr marL="914400" indent="0">
              <a:buNone/>
              <a:defRPr sz="900">
                <a:solidFill>
                  <a:srgbClr val="FFFFFF"/>
                </a:solidFill>
              </a:defRPr>
            </a:lvl3pPr>
            <a:lvl4pPr marL="1371600" indent="0">
              <a:buNone/>
              <a:defRPr sz="900">
                <a:solidFill>
                  <a:srgbClr val="FFFFFF"/>
                </a:solidFill>
              </a:defRPr>
            </a:lvl4pPr>
            <a:lvl5pPr marL="1828800" indent="0">
              <a:buNone/>
              <a:defRPr sz="900">
                <a:solidFill>
                  <a:srgbClr val="FFFFFF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3BF76A3-3636-4930-ACE4-1E9201576516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57533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6" name="Prostokąt 15"/>
          <p:cNvSpPr/>
          <p:nvPr userDrawn="1"/>
        </p:nvSpPr>
        <p:spPr>
          <a:xfrm flipV="1">
            <a:off x="0" y="1911350"/>
            <a:ext cx="9144000" cy="4603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17" name="Obraz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2"/>
          </p:nvPr>
        </p:nvSpPr>
        <p:spPr>
          <a:xfrm>
            <a:off x="714348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3"/>
          </p:nvPr>
        </p:nvSpPr>
        <p:spPr>
          <a:xfrm>
            <a:off x="6794500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lang="pl-PL" sz="1600" dirty="0">
                <a:solidFill>
                  <a:srgbClr val="BFBFBF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723900" y="2663026"/>
            <a:ext cx="1638300" cy="285750"/>
          </a:xfrm>
        </p:spPr>
        <p:txBody>
          <a:bodyPr>
            <a:noAutofit/>
          </a:bodyPr>
          <a:lstStyle>
            <a:lvl1pPr mar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8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723900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9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723900" y="3340293"/>
            <a:ext cx="1638300" cy="1030504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3768438" y="2663026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1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3768438" y="3034066"/>
            <a:ext cx="1638300" cy="161006"/>
          </a:xfrm>
        </p:spPr>
        <p:txBody>
          <a:bodyPr anchor="ctr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2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3768438" y="3340293"/>
            <a:ext cx="1638300" cy="1030504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6806823" y="2663026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6806823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6806823" y="3340293"/>
            <a:ext cx="1638300" cy="1030504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numeru slajdu 5"/>
          <p:cNvSpPr>
            <a:spLocks noGrp="1"/>
          </p:cNvSpPr>
          <p:nvPr>
            <p:ph type="sldNum" sz="quarter" idx="34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4D5081A-5DAB-4797-AC24-7D62B07D0015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83670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28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A0D4AAE-8716-4798-84CC-8B9712ED07C3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69194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6" name="Obraz 9" descr="logo_client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275" y="95250"/>
            <a:ext cx="1412875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" name="Symbol zastępczy tekstu 3"/>
          <p:cNvSpPr>
            <a:spLocks noGrp="1"/>
          </p:cNvSpPr>
          <p:nvPr>
            <p:ph type="body" sz="quarter" idx="27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7" name="Symbol zastępczy numeru slajdu 5"/>
          <p:cNvSpPr>
            <a:spLocks noGrp="1"/>
          </p:cNvSpPr>
          <p:nvPr>
            <p:ph type="sldNum" sz="quarter" idx="28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27D286E-6420-4188-B835-68E6F333249F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08021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rostokąt 3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1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9E79316-5AD4-489D-8F30-A45BAB140627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91387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26"/>
          </p:nvPr>
        </p:nvSpPr>
        <p:spPr>
          <a:xfrm>
            <a:off x="457200" y="853641"/>
            <a:ext cx="8235950" cy="3907565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600"/>
              </a:spcBef>
              <a:buNone/>
              <a:defRPr lang="en-GB" sz="800" b="0" i="0"/>
            </a:lvl1pPr>
            <a:lvl2pPr indent="-457200">
              <a:defRPr/>
            </a:lvl2pPr>
            <a:lvl3pPr indent="-457200">
              <a:defRPr/>
            </a:lvl3pPr>
            <a:lvl4pPr indent="-457200">
              <a:defRPr/>
            </a:lvl4pPr>
            <a:lvl5pPr indent="-457200"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7" name="Symbol zastępczy numeru slajdu 5"/>
          <p:cNvSpPr>
            <a:spLocks noGrp="1"/>
          </p:cNvSpPr>
          <p:nvPr>
            <p:ph type="sldNum" sz="quarter" idx="27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81B5A7E-600A-4565-AA29-5712B2F9C7B5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271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1911349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pl-PL" dirty="0"/>
              <a:t>PICTURE</a:t>
            </a:r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 hasCustomPrompt="1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want insert link for </a:t>
            </a:r>
            <a:r>
              <a:rPr lang="pl-PL" dirty="0" err="1"/>
              <a:t>social</a:t>
            </a:r>
            <a:r>
              <a:rPr lang="pl-PL" dirty="0"/>
              <a:t> media profile </a:t>
            </a:r>
          </a:p>
          <a:p>
            <a:pPr lvl="0"/>
            <a:r>
              <a:rPr lang="pl-PL" dirty="0" err="1"/>
              <a:t>e.g</a:t>
            </a:r>
            <a:r>
              <a:rPr lang="pl-PL" dirty="0"/>
              <a:t>.: </a:t>
            </a:r>
            <a:r>
              <a:rPr lang="pl-PL" dirty="0" err="1"/>
              <a:t>twitter.com/comarc</a:t>
            </a:r>
            <a:r>
              <a:rPr lang="pl-PL" dirty="0"/>
              <a:t>h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3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2" hasCustomPrompt="1"/>
          </p:nvPr>
        </p:nvSpPr>
        <p:spPr>
          <a:xfrm>
            <a:off x="714348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r>
              <a:rPr lang="pl-PL" dirty="0"/>
              <a:t>PICTURE</a:t>
            </a:r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3" hasCustomPrompt="1"/>
          </p:nvPr>
        </p:nvSpPr>
        <p:spPr>
          <a:xfrm>
            <a:off x="6794500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lang="pl-PL" sz="1600" dirty="0">
                <a:solidFill>
                  <a:srgbClr val="BFBFBF"/>
                </a:solidFill>
              </a:defRPr>
            </a:lvl1pPr>
          </a:lstStyle>
          <a:p>
            <a:r>
              <a:rPr lang="pl-PL" dirty="0"/>
              <a:t>PICTURE</a:t>
            </a:r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723900" y="2663026"/>
            <a:ext cx="1638300" cy="285750"/>
          </a:xfrm>
        </p:spPr>
        <p:txBody>
          <a:bodyPr anchor="t">
            <a:noAutofit/>
          </a:bodyPr>
          <a:lstStyle>
            <a:lvl1pPr mar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8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723900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9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723900" y="3340293"/>
            <a:ext cx="1638300" cy="1030504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3768438" y="2663026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1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8438" y="3034066"/>
            <a:ext cx="1638300" cy="161006"/>
          </a:xfrm>
        </p:spPr>
        <p:txBody>
          <a:bodyPr anchor="ctr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42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3768438" y="3340293"/>
            <a:ext cx="1638300" cy="1030504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6806823" y="2663026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4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6823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45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6823" y="3340293"/>
            <a:ext cx="1638300" cy="1030504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0941081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2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26"/>
          </p:nvPr>
        </p:nvSpPr>
        <p:spPr>
          <a:xfrm>
            <a:off x="457200" y="853640"/>
            <a:ext cx="4085063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/>
          </p:nvPr>
        </p:nvSpPr>
        <p:spPr>
          <a:xfrm>
            <a:off x="4638908" y="853641"/>
            <a:ext cx="4054640" cy="391362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2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7" name="Symbol zastępczy stopki 4"/>
          <p:cNvSpPr>
            <a:spLocks noGrp="1"/>
          </p:cNvSpPr>
          <p:nvPr>
            <p:ph type="ftr" sz="quarter" idx="28"/>
          </p:nvPr>
        </p:nvSpPr>
        <p:spPr>
          <a:xfrm>
            <a:off x="1676400" y="4775200"/>
            <a:ext cx="5118100" cy="273050"/>
          </a:xfrm>
        </p:spPr>
        <p:txBody>
          <a:bodyPr/>
          <a:lstStyle>
            <a:lvl1pPr algn="l">
              <a:defRPr sz="1050"/>
            </a:lvl1pPr>
          </a:lstStyle>
          <a:p>
            <a:pPr>
              <a:defRPr/>
            </a:pPr>
            <a:r>
              <a:rPr lang="pl-PL">
                <a:solidFill>
                  <a:srgbClr val="26437E"/>
                </a:solidFill>
              </a:rPr>
              <a:t>Footer</a:t>
            </a:r>
          </a:p>
        </p:txBody>
      </p:sp>
      <p:sp>
        <p:nvSpPr>
          <p:cNvPr id="8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461DBF6-70F9-4D5D-91A3-6C7E1E671D88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05765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rostokąt 3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0AF6810E-EA94-499C-B513-14247041D2CD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30760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Prostokąt 16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15"/>
          </p:nvPr>
        </p:nvSpPr>
        <p:spPr>
          <a:xfrm>
            <a:off x="457200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tekstu 13"/>
          <p:cNvSpPr>
            <a:spLocks noGrp="1"/>
          </p:cNvSpPr>
          <p:nvPr>
            <p:ph type="body" sz="quarter" idx="17"/>
          </p:nvPr>
        </p:nvSpPr>
        <p:spPr>
          <a:xfrm>
            <a:off x="457200" y="2187148"/>
            <a:ext cx="2378075" cy="1538416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3"/>
          <p:cNvSpPr>
            <a:spLocks noGrp="1"/>
          </p:cNvSpPr>
          <p:nvPr>
            <p:ph type="body" sz="quarter" idx="16"/>
          </p:nvPr>
        </p:nvSpPr>
        <p:spPr>
          <a:xfrm>
            <a:off x="718751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1" name="Symbol zastępczy tekstu 13"/>
          <p:cNvSpPr>
            <a:spLocks noGrp="1"/>
          </p:cNvSpPr>
          <p:nvPr>
            <p:ph type="body" sz="quarter" idx="18"/>
          </p:nvPr>
        </p:nvSpPr>
        <p:spPr>
          <a:xfrm>
            <a:off x="457200" y="1587843"/>
            <a:ext cx="2378075" cy="339811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tekstu 13"/>
          <p:cNvSpPr>
            <a:spLocks noGrp="1"/>
          </p:cNvSpPr>
          <p:nvPr>
            <p:ph type="body" sz="quarter" idx="19"/>
          </p:nvPr>
        </p:nvSpPr>
        <p:spPr>
          <a:xfrm>
            <a:off x="628651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13"/>
          <p:cNvSpPr>
            <a:spLocks noGrp="1"/>
          </p:cNvSpPr>
          <p:nvPr>
            <p:ph type="body" sz="quarter" idx="20"/>
          </p:nvPr>
        </p:nvSpPr>
        <p:spPr>
          <a:xfrm>
            <a:off x="6286512" y="2187148"/>
            <a:ext cx="2378075" cy="1538416"/>
          </a:xfrm>
        </p:spPr>
        <p:txBody>
          <a:bodyPr rtlCol="0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7" name="Symbol zastępczy tekstu 13"/>
          <p:cNvSpPr>
            <a:spLocks noGrp="1"/>
          </p:cNvSpPr>
          <p:nvPr>
            <p:ph type="body" sz="quarter" idx="21"/>
          </p:nvPr>
        </p:nvSpPr>
        <p:spPr>
          <a:xfrm>
            <a:off x="654806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8" name="Symbol zastępczy tekstu 13"/>
          <p:cNvSpPr>
            <a:spLocks noGrp="1"/>
          </p:cNvSpPr>
          <p:nvPr>
            <p:ph type="body" sz="quarter" idx="22"/>
          </p:nvPr>
        </p:nvSpPr>
        <p:spPr>
          <a:xfrm>
            <a:off x="6286512" y="1587843"/>
            <a:ext cx="2378075" cy="339811"/>
          </a:xfrm>
        </p:spPr>
        <p:txBody>
          <a:bodyPr rtlCol="0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8" name="Symbol zastępczy tekstu 13"/>
          <p:cNvSpPr>
            <a:spLocks noGrp="1"/>
          </p:cNvSpPr>
          <p:nvPr>
            <p:ph type="body" sz="quarter" idx="23"/>
          </p:nvPr>
        </p:nvSpPr>
        <p:spPr>
          <a:xfrm>
            <a:off x="337572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9" name="Symbol zastępczy tekstu 13"/>
          <p:cNvSpPr>
            <a:spLocks noGrp="1"/>
          </p:cNvSpPr>
          <p:nvPr>
            <p:ph type="body" sz="quarter" idx="24"/>
          </p:nvPr>
        </p:nvSpPr>
        <p:spPr>
          <a:xfrm>
            <a:off x="3375722" y="2187148"/>
            <a:ext cx="2378075" cy="1538416"/>
          </a:xfrm>
        </p:spPr>
        <p:txBody>
          <a:bodyPr rtlCol="0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1" name="Symbol zastępczy tekstu 13"/>
          <p:cNvSpPr>
            <a:spLocks noGrp="1"/>
          </p:cNvSpPr>
          <p:nvPr>
            <p:ph type="body" sz="quarter" idx="25"/>
          </p:nvPr>
        </p:nvSpPr>
        <p:spPr>
          <a:xfrm>
            <a:off x="363727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2" name="Symbol zastępczy tekstu 13"/>
          <p:cNvSpPr>
            <a:spLocks noGrp="1"/>
          </p:cNvSpPr>
          <p:nvPr>
            <p:ph type="body" sz="quarter" idx="26"/>
          </p:nvPr>
        </p:nvSpPr>
        <p:spPr>
          <a:xfrm>
            <a:off x="3375722" y="1587843"/>
            <a:ext cx="2378075" cy="339811"/>
          </a:xfrm>
        </p:spPr>
        <p:txBody>
          <a:bodyPr rtlCol="0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6" name="Symbol zastępczy tekstu 17"/>
          <p:cNvSpPr>
            <a:spLocks noGrp="1"/>
          </p:cNvSpPr>
          <p:nvPr>
            <p:ph type="body" sz="quarter" idx="27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numeru slajdu 5"/>
          <p:cNvSpPr>
            <a:spLocks noGrp="1"/>
          </p:cNvSpPr>
          <p:nvPr>
            <p:ph type="sldNum" sz="quarter" idx="28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F7F3DBBC-5D43-456A-81FD-B9349C73EA16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0516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0" name="Symbol zastępczy obiektu SmartArt 9"/>
          <p:cNvSpPr>
            <a:spLocks noGrp="1"/>
          </p:cNvSpPr>
          <p:nvPr>
            <p:ph type="dgm" sz="quarter" idx="15"/>
          </p:nvPr>
        </p:nvSpPr>
        <p:spPr>
          <a:xfrm>
            <a:off x="457199" y="853641"/>
            <a:ext cx="8236347" cy="3913622"/>
          </a:xfrm>
        </p:spPr>
        <p:txBody>
          <a:bodyPr lIns="0" rIns="0" rtlCol="0" anchor="ctr">
            <a:normAutofit/>
          </a:bodyPr>
          <a:lstStyle>
            <a:lvl1pPr algn="ctr">
              <a:buNone/>
              <a:defRPr/>
            </a:lvl1pPr>
          </a:lstStyle>
          <a:p>
            <a:pPr lvl="0"/>
            <a:r>
              <a:rPr lang="pl-PL" noProof="0"/>
              <a:t>Kliknij ikonę, aby dodać grafikę SmartArt</a:t>
            </a:r>
            <a:endParaRPr lang="pl-PL" noProof="0" dirty="0"/>
          </a:p>
        </p:txBody>
      </p:sp>
      <p:sp>
        <p:nvSpPr>
          <p:cNvPr id="12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758022E-329E-400D-AD7F-12FE8A0C87C8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7117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1" name="Symbol zastępczy wykresu 10"/>
          <p:cNvSpPr>
            <a:spLocks noGrp="1"/>
          </p:cNvSpPr>
          <p:nvPr>
            <p:ph type="chart" sz="quarter" idx="15"/>
          </p:nvPr>
        </p:nvSpPr>
        <p:spPr>
          <a:xfrm>
            <a:off x="457199" y="853641"/>
            <a:ext cx="8236347" cy="3913621"/>
          </a:xfrm>
        </p:spPr>
        <p:txBody>
          <a:bodyPr lIns="0" rIns="0" rtlCol="0" anchor="ctr">
            <a:normAutofit/>
          </a:bodyPr>
          <a:lstStyle>
            <a:lvl1pPr algn="ctr">
              <a:buNone/>
              <a:defRPr/>
            </a:lvl1pPr>
          </a:lstStyle>
          <a:p>
            <a:pPr lvl="0"/>
            <a:r>
              <a:rPr lang="pl-PL" noProof="0"/>
              <a:t>Kliknij ikonę, aby dodać wykres</a:t>
            </a:r>
            <a:endParaRPr lang="pl-PL" noProof="0" dirty="0"/>
          </a:p>
        </p:txBody>
      </p:sp>
      <p:sp>
        <p:nvSpPr>
          <p:cNvPr id="10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D4DBC9B-5A64-42D6-9DDE-D120B8919BA2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45562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Prostokąt 1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723900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723900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723900" y="3771900"/>
            <a:ext cx="1638300" cy="501650"/>
          </a:xfrm>
        </p:spPr>
        <p:txBody>
          <a:bodyPr rtlCol="0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376843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376843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376843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6806823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6806823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6806823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30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numeru slajdu 5"/>
          <p:cNvSpPr>
            <a:spLocks noGrp="1"/>
          </p:cNvSpPr>
          <p:nvPr>
            <p:ph type="sldNum" sz="quarter" idx="31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70E79E1-13C8-496C-A415-3FE841827C09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62762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Prostokąt 1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723900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723900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723900" y="3771900"/>
            <a:ext cx="1638300" cy="501650"/>
          </a:xfrm>
        </p:spPr>
        <p:txBody>
          <a:bodyPr rtlCol="0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376843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376843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376843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6806823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6806823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6806823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dirty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30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numeru slajdu 5"/>
          <p:cNvSpPr>
            <a:spLocks noGrp="1"/>
          </p:cNvSpPr>
          <p:nvPr>
            <p:ph type="sldNum" sz="quarter" idx="31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B735292-6F00-4480-960C-2FDCE7F3EA8B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743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Prostokąt 21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619822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619822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619822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267561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267561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267561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4794819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4794819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4794819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/>
          </p:nvPr>
        </p:nvSpPr>
        <p:spPr>
          <a:xfrm>
            <a:off x="6883953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/>
          </p:nvPr>
        </p:nvSpPr>
        <p:spPr>
          <a:xfrm>
            <a:off x="6883953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/>
          </p:nvPr>
        </p:nvSpPr>
        <p:spPr>
          <a:xfrm>
            <a:off x="6883953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4" name="Symbol zastępczy tekstu 17"/>
          <p:cNvSpPr>
            <a:spLocks noGrp="1"/>
          </p:cNvSpPr>
          <p:nvPr>
            <p:ph type="body" sz="quarter" idx="3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numeru slajdu 5"/>
          <p:cNvSpPr>
            <a:spLocks noGrp="1"/>
          </p:cNvSpPr>
          <p:nvPr>
            <p:ph type="sldNum" sz="quarter" idx="3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CF55782-ABF9-406C-A7F1-7A452BB90D7C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57753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Prostokąt 21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619822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619822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619822" y="3771900"/>
            <a:ext cx="1638300" cy="501650"/>
          </a:xfrm>
        </p:spPr>
        <p:txBody>
          <a:bodyPr rtlCol="0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267561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267561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267561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4794819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4794819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4794819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/>
          </p:nvPr>
        </p:nvSpPr>
        <p:spPr>
          <a:xfrm>
            <a:off x="6883953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/>
          </p:nvPr>
        </p:nvSpPr>
        <p:spPr>
          <a:xfrm>
            <a:off x="6883953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/>
          </p:nvPr>
        </p:nvSpPr>
        <p:spPr>
          <a:xfrm>
            <a:off x="6883953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4" name="Symbol zastępczy tekstu 17"/>
          <p:cNvSpPr>
            <a:spLocks noGrp="1"/>
          </p:cNvSpPr>
          <p:nvPr>
            <p:ph type="body" sz="quarter" idx="3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numeru slajdu 5"/>
          <p:cNvSpPr>
            <a:spLocks noGrp="1"/>
          </p:cNvSpPr>
          <p:nvPr>
            <p:ph type="sldNum" sz="quarter" idx="3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9138A-1BDF-4E92-B3AB-A3AA645BC06D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72662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rostokąt 1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209391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209391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209391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5138456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5138456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5138456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3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numeru slajdu 5"/>
          <p:cNvSpPr>
            <a:spLocks noGrp="1"/>
          </p:cNvSpPr>
          <p:nvPr>
            <p:ph type="sldNum" sz="quarter" idx="30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FAA086B0-E499-47A1-8BEE-8F9CBFF7919A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456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7" name="Prostokąt 16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0" name="Tytuł 3"/>
          <p:cNvSpPr>
            <a:spLocks noGrp="1"/>
          </p:cNvSpPr>
          <p:nvPr>
            <p:ph type="title" hasCustomPrompt="1"/>
          </p:nvPr>
        </p:nvSpPr>
        <p:spPr>
          <a:xfrm>
            <a:off x="457200" y="117756"/>
            <a:ext cx="8229600" cy="684110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rostokąt 1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209391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lang="pl-PL" sz="1400" b="0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209391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lang="pl-PL" sz="1100" b="0" kern="1200" dirty="0" smtClean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209391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5138456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5138456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5138456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3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numeru slajdu 5"/>
          <p:cNvSpPr>
            <a:spLocks noGrp="1"/>
          </p:cNvSpPr>
          <p:nvPr>
            <p:ph type="sldNum" sz="quarter" idx="30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C88DBA9-E3EC-46EF-9F1E-6B0AD0D98501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78493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5" descr="mapa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3" t="12952" b="5927"/>
          <a:stretch>
            <a:fillRect/>
          </a:stretch>
        </p:blipFill>
        <p:spPr bwMode="auto">
          <a:xfrm>
            <a:off x="0" y="930275"/>
            <a:ext cx="8780463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Owal 3"/>
          <p:cNvSpPr/>
          <p:nvPr userDrawn="1"/>
        </p:nvSpPr>
        <p:spPr>
          <a:xfrm>
            <a:off x="1344613" y="1384300"/>
            <a:ext cx="1339850" cy="1339850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3" name="Owal 28"/>
          <p:cNvSpPr/>
          <p:nvPr userDrawn="1"/>
        </p:nvSpPr>
        <p:spPr>
          <a:xfrm>
            <a:off x="6716713" y="1244600"/>
            <a:ext cx="1338262" cy="1339850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Owal 31"/>
          <p:cNvSpPr/>
          <p:nvPr userDrawn="1"/>
        </p:nvSpPr>
        <p:spPr>
          <a:xfrm>
            <a:off x="4489450" y="1066800"/>
            <a:ext cx="1339850" cy="1339850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5" name="Owal 34"/>
          <p:cNvSpPr/>
          <p:nvPr userDrawn="1"/>
        </p:nvSpPr>
        <p:spPr>
          <a:xfrm>
            <a:off x="5080000" y="3016250"/>
            <a:ext cx="1339850" cy="1339850"/>
          </a:xfrm>
          <a:prstGeom prst="ellipse">
            <a:avLst/>
          </a:prstGeom>
          <a:solidFill>
            <a:schemeClr val="tx2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16" name="Obraz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Prostokąt 16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344613" y="1606734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1344613" y="2068009"/>
            <a:ext cx="1339850" cy="4619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0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6716357" y="1467643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6716357" y="1928918"/>
            <a:ext cx="1339850" cy="4619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3" name="Symbol zastępczy tekstu 6"/>
          <p:cNvSpPr>
            <a:spLocks noGrp="1"/>
          </p:cNvSpPr>
          <p:nvPr>
            <p:ph type="body" sz="quarter" idx="19"/>
          </p:nvPr>
        </p:nvSpPr>
        <p:spPr>
          <a:xfrm>
            <a:off x="4489763" y="1289366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4489763" y="1750641"/>
            <a:ext cx="1339850" cy="4619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6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5080235" y="3238962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5080235" y="3700237"/>
            <a:ext cx="1339850" cy="4619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61B75A0-62EE-444D-93C5-C37C68280AC1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05727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raz 5" descr="mackbook_whit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088" y="1200150"/>
            <a:ext cx="4994275" cy="297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Prostokąt 19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168400" y="1185436"/>
            <a:ext cx="266065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/>
          </p:nvPr>
        </p:nvSpPr>
        <p:spPr>
          <a:xfrm>
            <a:off x="1168400" y="144982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1168400" y="2068086"/>
            <a:ext cx="266065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/>
          </p:nvPr>
        </p:nvSpPr>
        <p:spPr>
          <a:xfrm>
            <a:off x="1168400" y="2332478"/>
            <a:ext cx="2660650" cy="278538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/>
          </p:nvPr>
        </p:nvSpPr>
        <p:spPr>
          <a:xfrm>
            <a:off x="1168400" y="2898852"/>
            <a:ext cx="266065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/>
          </p:nvPr>
        </p:nvSpPr>
        <p:spPr>
          <a:xfrm>
            <a:off x="1168400" y="317067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1168400" y="3756102"/>
            <a:ext cx="266065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/>
          </p:nvPr>
        </p:nvSpPr>
        <p:spPr>
          <a:xfrm>
            <a:off x="1168400" y="402792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obrazu 3"/>
          <p:cNvSpPr>
            <a:spLocks noGrp="1"/>
          </p:cNvSpPr>
          <p:nvPr>
            <p:ph type="pic" sz="quarter" idx="23"/>
          </p:nvPr>
        </p:nvSpPr>
        <p:spPr>
          <a:xfrm>
            <a:off x="558800" y="12746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24"/>
          </p:nvPr>
        </p:nvSpPr>
        <p:spPr>
          <a:xfrm>
            <a:off x="558800" y="2165916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5"/>
          </p:nvPr>
        </p:nvSpPr>
        <p:spPr>
          <a:xfrm>
            <a:off x="558800" y="299549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6"/>
          </p:nvPr>
        </p:nvSpPr>
        <p:spPr>
          <a:xfrm>
            <a:off x="565322" y="38527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28"/>
          </p:nvPr>
        </p:nvSpPr>
        <p:spPr>
          <a:xfrm>
            <a:off x="4608513" y="1401763"/>
            <a:ext cx="3770312" cy="2354262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pl-PL" noProof="0" dirty="0"/>
          </a:p>
        </p:txBody>
      </p:sp>
      <p:sp>
        <p:nvSpPr>
          <p:cNvPr id="24" name="Symbol zastępczy tekstu 17"/>
          <p:cNvSpPr>
            <a:spLocks noGrp="1"/>
          </p:cNvSpPr>
          <p:nvPr>
            <p:ph type="body" sz="quarter" idx="29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1" name="Symbol zastępczy numeru slajdu 5"/>
          <p:cNvSpPr>
            <a:spLocks noGrp="1"/>
          </p:cNvSpPr>
          <p:nvPr>
            <p:ph type="sldNum" sz="quarter" idx="30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761F0A-9A42-4821-A53B-13C7F1AF8DCF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16661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wal 1"/>
          <p:cNvSpPr/>
          <p:nvPr userDrawn="1"/>
        </p:nvSpPr>
        <p:spPr>
          <a:xfrm>
            <a:off x="457200" y="1185863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8" name="Owal 15"/>
          <p:cNvSpPr/>
          <p:nvPr userDrawn="1"/>
        </p:nvSpPr>
        <p:spPr>
          <a:xfrm>
            <a:off x="457200" y="2068513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0" name="Owal 20"/>
          <p:cNvSpPr/>
          <p:nvPr userDrawn="1"/>
        </p:nvSpPr>
        <p:spPr>
          <a:xfrm>
            <a:off x="457200" y="2906713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1" name="Owal 23"/>
          <p:cNvSpPr/>
          <p:nvPr userDrawn="1"/>
        </p:nvSpPr>
        <p:spPr>
          <a:xfrm>
            <a:off x="457200" y="3763963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24" name="Obraz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Obraz 12" descr="mackbook_whit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075" y="1154113"/>
            <a:ext cx="6142038" cy="366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Prostokąt 28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168400" y="1178002"/>
            <a:ext cx="199390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/>
          </p:nvPr>
        </p:nvSpPr>
        <p:spPr>
          <a:xfrm>
            <a:off x="1168400" y="144982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1168400" y="2060652"/>
            <a:ext cx="199390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/>
          </p:nvPr>
        </p:nvSpPr>
        <p:spPr>
          <a:xfrm>
            <a:off x="1168400" y="2332478"/>
            <a:ext cx="2660650" cy="278538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/>
          </p:nvPr>
        </p:nvSpPr>
        <p:spPr>
          <a:xfrm>
            <a:off x="1168400" y="2898852"/>
            <a:ext cx="199390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/>
          </p:nvPr>
        </p:nvSpPr>
        <p:spPr>
          <a:xfrm>
            <a:off x="1168400" y="317067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1168400" y="3756102"/>
            <a:ext cx="199390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/>
          </p:nvPr>
        </p:nvSpPr>
        <p:spPr>
          <a:xfrm>
            <a:off x="1168400" y="402792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obrazu 3"/>
          <p:cNvSpPr>
            <a:spLocks noGrp="1"/>
          </p:cNvSpPr>
          <p:nvPr>
            <p:ph type="pic" sz="quarter" idx="23"/>
          </p:nvPr>
        </p:nvSpPr>
        <p:spPr>
          <a:xfrm>
            <a:off x="558800" y="12746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24"/>
          </p:nvPr>
        </p:nvSpPr>
        <p:spPr>
          <a:xfrm>
            <a:off x="558800" y="2165916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5"/>
          </p:nvPr>
        </p:nvSpPr>
        <p:spPr>
          <a:xfrm>
            <a:off x="558800" y="299549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6"/>
          </p:nvPr>
        </p:nvSpPr>
        <p:spPr>
          <a:xfrm>
            <a:off x="565322" y="38527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5" name="Symbol zastępczy obrazu 4"/>
          <p:cNvSpPr>
            <a:spLocks noGrp="1"/>
          </p:cNvSpPr>
          <p:nvPr>
            <p:ph type="pic" sz="quarter" idx="28"/>
          </p:nvPr>
        </p:nvSpPr>
        <p:spPr>
          <a:xfrm>
            <a:off x="5167313" y="1408769"/>
            <a:ext cx="4622800" cy="2878061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endParaRPr lang="pl-PL" noProof="0" dirty="0"/>
          </a:p>
        </p:txBody>
      </p:sp>
      <p:sp>
        <p:nvSpPr>
          <p:cNvPr id="28" name="Symbol zastępczy tekstu 17"/>
          <p:cNvSpPr>
            <a:spLocks noGrp="1"/>
          </p:cNvSpPr>
          <p:nvPr>
            <p:ph type="body" sz="quarter" idx="29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3" name="Symbol zastępczy numeru slajdu 5"/>
          <p:cNvSpPr>
            <a:spLocks noGrp="1"/>
          </p:cNvSpPr>
          <p:nvPr>
            <p:ph type="sldNum" sz="quarter" idx="30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3875C0B-3D91-475D-9490-562AC552B99E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6954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Prostokąt 27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86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168400" y="1178002"/>
            <a:ext cx="301702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7" name="Symbol zastępczy tekstu 11"/>
          <p:cNvSpPr>
            <a:spLocks noGrp="1"/>
          </p:cNvSpPr>
          <p:nvPr>
            <p:ph type="body" sz="quarter" idx="16"/>
          </p:nvPr>
        </p:nvSpPr>
        <p:spPr>
          <a:xfrm>
            <a:off x="1168400" y="1449828"/>
            <a:ext cx="3017024" cy="242374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9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1168400" y="2060652"/>
            <a:ext cx="301702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0" name="Symbol zastępczy tekstu 11"/>
          <p:cNvSpPr>
            <a:spLocks noGrp="1"/>
          </p:cNvSpPr>
          <p:nvPr>
            <p:ph type="body" sz="quarter" idx="18"/>
          </p:nvPr>
        </p:nvSpPr>
        <p:spPr>
          <a:xfrm>
            <a:off x="1168400" y="2332478"/>
            <a:ext cx="3017024" cy="244682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2" name="Symbol zastępczy tekstu 6"/>
          <p:cNvSpPr>
            <a:spLocks noGrp="1"/>
          </p:cNvSpPr>
          <p:nvPr>
            <p:ph type="body" sz="quarter" idx="19"/>
          </p:nvPr>
        </p:nvSpPr>
        <p:spPr>
          <a:xfrm>
            <a:off x="1168400" y="2898852"/>
            <a:ext cx="301702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3" name="Symbol zastępczy tekstu 11"/>
          <p:cNvSpPr>
            <a:spLocks noGrp="1"/>
          </p:cNvSpPr>
          <p:nvPr>
            <p:ph type="body" sz="quarter" idx="20"/>
          </p:nvPr>
        </p:nvSpPr>
        <p:spPr>
          <a:xfrm>
            <a:off x="1168400" y="3170678"/>
            <a:ext cx="3017024" cy="244682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5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1168400" y="3756102"/>
            <a:ext cx="301702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6" name="Symbol zastępczy tekstu 11"/>
          <p:cNvSpPr>
            <a:spLocks noGrp="1"/>
          </p:cNvSpPr>
          <p:nvPr>
            <p:ph type="body" sz="quarter" idx="22"/>
          </p:nvPr>
        </p:nvSpPr>
        <p:spPr>
          <a:xfrm>
            <a:off x="1168400" y="4027928"/>
            <a:ext cx="3017024" cy="244682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7" name="Symbol zastępczy obrazu 3"/>
          <p:cNvSpPr>
            <a:spLocks noGrp="1"/>
          </p:cNvSpPr>
          <p:nvPr>
            <p:ph type="pic" sz="quarter" idx="23"/>
          </p:nvPr>
        </p:nvSpPr>
        <p:spPr>
          <a:xfrm>
            <a:off x="558800" y="12746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98" name="Symbol zastępczy obrazu 3"/>
          <p:cNvSpPr>
            <a:spLocks noGrp="1"/>
          </p:cNvSpPr>
          <p:nvPr>
            <p:ph type="pic" sz="quarter" idx="24"/>
          </p:nvPr>
        </p:nvSpPr>
        <p:spPr>
          <a:xfrm>
            <a:off x="558800" y="2165916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99" name="Symbol zastępczy obrazu 3"/>
          <p:cNvSpPr>
            <a:spLocks noGrp="1"/>
          </p:cNvSpPr>
          <p:nvPr>
            <p:ph type="pic" sz="quarter" idx="25"/>
          </p:nvPr>
        </p:nvSpPr>
        <p:spPr>
          <a:xfrm>
            <a:off x="558800" y="299549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00" name="Symbol zastępczy obrazu 3"/>
          <p:cNvSpPr>
            <a:spLocks noGrp="1"/>
          </p:cNvSpPr>
          <p:nvPr>
            <p:ph type="pic" sz="quarter" idx="26"/>
          </p:nvPr>
        </p:nvSpPr>
        <p:spPr>
          <a:xfrm>
            <a:off x="565322" y="38527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02" name="Symbol zastępczy tekstu 6"/>
          <p:cNvSpPr>
            <a:spLocks noGrp="1"/>
          </p:cNvSpPr>
          <p:nvPr>
            <p:ph type="body" sz="quarter" idx="40"/>
          </p:nvPr>
        </p:nvSpPr>
        <p:spPr>
          <a:xfrm>
            <a:off x="5647473" y="1185126"/>
            <a:ext cx="304607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3" name="Symbol zastępczy tekstu 11"/>
          <p:cNvSpPr>
            <a:spLocks noGrp="1"/>
          </p:cNvSpPr>
          <p:nvPr>
            <p:ph type="body" sz="quarter" idx="41"/>
          </p:nvPr>
        </p:nvSpPr>
        <p:spPr>
          <a:xfrm>
            <a:off x="5647473" y="1456952"/>
            <a:ext cx="3046074" cy="242374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5" name="Symbol zastępczy tekstu 6"/>
          <p:cNvSpPr>
            <a:spLocks noGrp="1"/>
          </p:cNvSpPr>
          <p:nvPr>
            <p:ph type="body" sz="quarter" idx="42"/>
          </p:nvPr>
        </p:nvSpPr>
        <p:spPr>
          <a:xfrm>
            <a:off x="5647472" y="2067776"/>
            <a:ext cx="3046075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6" name="Symbol zastępczy tekstu 11"/>
          <p:cNvSpPr>
            <a:spLocks noGrp="1"/>
          </p:cNvSpPr>
          <p:nvPr>
            <p:ph type="body" sz="quarter" idx="43"/>
          </p:nvPr>
        </p:nvSpPr>
        <p:spPr>
          <a:xfrm>
            <a:off x="5647473" y="2339602"/>
            <a:ext cx="3046074" cy="244682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8" name="Symbol zastępczy tekstu 6"/>
          <p:cNvSpPr>
            <a:spLocks noGrp="1"/>
          </p:cNvSpPr>
          <p:nvPr>
            <p:ph type="body" sz="quarter" idx="44"/>
          </p:nvPr>
        </p:nvSpPr>
        <p:spPr>
          <a:xfrm>
            <a:off x="5647473" y="2905976"/>
            <a:ext cx="304607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9" name="Symbol zastępczy tekstu 11"/>
          <p:cNvSpPr>
            <a:spLocks noGrp="1"/>
          </p:cNvSpPr>
          <p:nvPr>
            <p:ph type="body" sz="quarter" idx="45"/>
          </p:nvPr>
        </p:nvSpPr>
        <p:spPr>
          <a:xfrm>
            <a:off x="5647473" y="3177802"/>
            <a:ext cx="3046074" cy="244682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1" name="Symbol zastępczy tekstu 6"/>
          <p:cNvSpPr>
            <a:spLocks noGrp="1"/>
          </p:cNvSpPr>
          <p:nvPr>
            <p:ph type="body" sz="quarter" idx="46"/>
          </p:nvPr>
        </p:nvSpPr>
        <p:spPr>
          <a:xfrm>
            <a:off x="5647473" y="3763226"/>
            <a:ext cx="304607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2" name="Symbol zastępczy tekstu 11"/>
          <p:cNvSpPr>
            <a:spLocks noGrp="1"/>
          </p:cNvSpPr>
          <p:nvPr>
            <p:ph type="body" sz="quarter" idx="47"/>
          </p:nvPr>
        </p:nvSpPr>
        <p:spPr>
          <a:xfrm>
            <a:off x="5647473" y="4035052"/>
            <a:ext cx="3046074" cy="244682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3" name="Symbol zastępczy obrazu 3"/>
          <p:cNvSpPr>
            <a:spLocks noGrp="1"/>
          </p:cNvSpPr>
          <p:nvPr>
            <p:ph type="pic" sz="quarter" idx="48"/>
          </p:nvPr>
        </p:nvSpPr>
        <p:spPr>
          <a:xfrm>
            <a:off x="5037873" y="128176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14" name="Symbol zastępczy obrazu 3"/>
          <p:cNvSpPr>
            <a:spLocks noGrp="1"/>
          </p:cNvSpPr>
          <p:nvPr>
            <p:ph type="pic" sz="quarter" idx="49"/>
          </p:nvPr>
        </p:nvSpPr>
        <p:spPr>
          <a:xfrm>
            <a:off x="5037873" y="2173040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15" name="Symbol zastępczy obrazu 3"/>
          <p:cNvSpPr>
            <a:spLocks noGrp="1"/>
          </p:cNvSpPr>
          <p:nvPr>
            <p:ph type="pic" sz="quarter" idx="50"/>
          </p:nvPr>
        </p:nvSpPr>
        <p:spPr>
          <a:xfrm>
            <a:off x="5037873" y="300261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16" name="Symbol zastępczy obrazu 3"/>
          <p:cNvSpPr>
            <a:spLocks noGrp="1"/>
          </p:cNvSpPr>
          <p:nvPr>
            <p:ph type="pic" sz="quarter" idx="51"/>
          </p:nvPr>
        </p:nvSpPr>
        <p:spPr>
          <a:xfrm>
            <a:off x="5044395" y="385986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tekstu 17"/>
          <p:cNvSpPr>
            <a:spLocks noGrp="1"/>
          </p:cNvSpPr>
          <p:nvPr>
            <p:ph type="body" sz="quarter" idx="52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Symbol zastępczy numeru slajdu 5"/>
          <p:cNvSpPr>
            <a:spLocks noGrp="1"/>
          </p:cNvSpPr>
          <p:nvPr>
            <p:ph type="sldNum" sz="quarter" idx="53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FC3EF2B-0C27-4FA3-ABA2-7BE076417306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14611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/>
          <p:cNvSpPr/>
          <p:nvPr userDrawn="1"/>
        </p:nvSpPr>
        <p:spPr>
          <a:xfrm>
            <a:off x="4875213" y="0"/>
            <a:ext cx="4268787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16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Prostokąt 16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30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5289559" y="109001"/>
            <a:ext cx="3371851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40"/>
          </p:nvPr>
        </p:nvSpPr>
        <p:spPr>
          <a:xfrm>
            <a:off x="6000759" y="1185126"/>
            <a:ext cx="2660651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11"/>
          <p:cNvSpPr>
            <a:spLocks noGrp="1"/>
          </p:cNvSpPr>
          <p:nvPr>
            <p:ph type="body" sz="quarter" idx="41"/>
          </p:nvPr>
        </p:nvSpPr>
        <p:spPr>
          <a:xfrm>
            <a:off x="6000759" y="1456952"/>
            <a:ext cx="2660651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42"/>
          </p:nvPr>
        </p:nvSpPr>
        <p:spPr>
          <a:xfrm>
            <a:off x="6000759" y="2067776"/>
            <a:ext cx="2660652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8" name="Symbol zastępczy tekstu 11"/>
          <p:cNvSpPr>
            <a:spLocks noGrp="1"/>
          </p:cNvSpPr>
          <p:nvPr>
            <p:ph type="body" sz="quarter" idx="43"/>
          </p:nvPr>
        </p:nvSpPr>
        <p:spPr>
          <a:xfrm>
            <a:off x="6000759" y="2339602"/>
            <a:ext cx="2660651" cy="278538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44"/>
          </p:nvPr>
        </p:nvSpPr>
        <p:spPr>
          <a:xfrm>
            <a:off x="6000759" y="2905976"/>
            <a:ext cx="2660651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1" name="Symbol zastępczy tekstu 11"/>
          <p:cNvSpPr>
            <a:spLocks noGrp="1"/>
          </p:cNvSpPr>
          <p:nvPr>
            <p:ph type="body" sz="quarter" idx="45"/>
          </p:nvPr>
        </p:nvSpPr>
        <p:spPr>
          <a:xfrm>
            <a:off x="6000759" y="3177802"/>
            <a:ext cx="2660651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46"/>
          </p:nvPr>
        </p:nvSpPr>
        <p:spPr>
          <a:xfrm>
            <a:off x="6000759" y="3763226"/>
            <a:ext cx="2660651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11"/>
          <p:cNvSpPr>
            <a:spLocks noGrp="1"/>
          </p:cNvSpPr>
          <p:nvPr>
            <p:ph type="body" sz="quarter" idx="47"/>
          </p:nvPr>
        </p:nvSpPr>
        <p:spPr>
          <a:xfrm>
            <a:off x="6000759" y="4035052"/>
            <a:ext cx="2660651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obrazu 3"/>
          <p:cNvSpPr>
            <a:spLocks noGrp="1"/>
          </p:cNvSpPr>
          <p:nvPr>
            <p:ph type="pic" sz="quarter" idx="48"/>
          </p:nvPr>
        </p:nvSpPr>
        <p:spPr>
          <a:xfrm>
            <a:off x="5391159" y="128176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55" name="Symbol zastępczy obrazu 3"/>
          <p:cNvSpPr>
            <a:spLocks noGrp="1"/>
          </p:cNvSpPr>
          <p:nvPr>
            <p:ph type="pic" sz="quarter" idx="49"/>
          </p:nvPr>
        </p:nvSpPr>
        <p:spPr>
          <a:xfrm>
            <a:off x="5391159" y="2173040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56" name="Symbol zastępczy obrazu 3"/>
          <p:cNvSpPr>
            <a:spLocks noGrp="1"/>
          </p:cNvSpPr>
          <p:nvPr>
            <p:ph type="pic" sz="quarter" idx="50"/>
          </p:nvPr>
        </p:nvSpPr>
        <p:spPr>
          <a:xfrm>
            <a:off x="5391159" y="300261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57" name="Symbol zastępczy obrazu 3"/>
          <p:cNvSpPr>
            <a:spLocks noGrp="1"/>
          </p:cNvSpPr>
          <p:nvPr>
            <p:ph type="pic" sz="quarter" idx="51"/>
          </p:nvPr>
        </p:nvSpPr>
        <p:spPr>
          <a:xfrm>
            <a:off x="5397681" y="385986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numeru slajdu 5"/>
          <p:cNvSpPr>
            <a:spLocks noGrp="1"/>
          </p:cNvSpPr>
          <p:nvPr>
            <p:ph type="sldNum" sz="quarter" idx="52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/>
            </a:lvl1pPr>
          </a:lstStyle>
          <a:p>
            <a:fld id="{D7F67BA3-E7F9-40B6-A1BC-0C726EA451BD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85521347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Prostokąt 1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676401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/>
          </p:nvPr>
        </p:nvSpPr>
        <p:spPr>
          <a:xfrm>
            <a:off x="1676401" y="2015848"/>
            <a:ext cx="2832099" cy="278538"/>
          </a:xfrm>
          <a:noFill/>
        </p:spPr>
        <p:txBody>
          <a:bodyPr rtlCol="0" anchor="b">
            <a:spAutoFit/>
          </a:bodyPr>
          <a:lstStyle>
            <a:lvl1pPr marL="0" indent="0"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1676401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8" name="Symbol zastępczy tekstu 11"/>
          <p:cNvSpPr>
            <a:spLocks noGrp="1"/>
          </p:cNvSpPr>
          <p:nvPr>
            <p:ph type="body" sz="quarter" idx="25"/>
          </p:nvPr>
        </p:nvSpPr>
        <p:spPr>
          <a:xfrm>
            <a:off x="1676401" y="3538824"/>
            <a:ext cx="2832099" cy="278538"/>
          </a:xfrm>
          <a:noFill/>
        </p:spPr>
        <p:txBody>
          <a:bodyPr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3"/>
          </p:nvPr>
        </p:nvSpPr>
        <p:spPr>
          <a:xfrm>
            <a:off x="463255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9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4"/>
          </p:nvPr>
        </p:nvSpPr>
        <p:spPr>
          <a:xfrm>
            <a:off x="463255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6" name="Symbol zastępczy tekstu 6"/>
          <p:cNvSpPr>
            <a:spLocks noGrp="1"/>
          </p:cNvSpPr>
          <p:nvPr>
            <p:ph type="body" sz="quarter" idx="35"/>
          </p:nvPr>
        </p:nvSpPr>
        <p:spPr>
          <a:xfrm>
            <a:off x="5856584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7" name="Symbol zastępczy tekstu 11"/>
          <p:cNvSpPr>
            <a:spLocks noGrp="1"/>
          </p:cNvSpPr>
          <p:nvPr>
            <p:ph type="body" sz="quarter" idx="36"/>
          </p:nvPr>
        </p:nvSpPr>
        <p:spPr>
          <a:xfrm>
            <a:off x="5856584" y="2008474"/>
            <a:ext cx="2832099" cy="278538"/>
          </a:xfrm>
          <a:noFill/>
        </p:spPr>
        <p:txBody>
          <a:bodyPr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37"/>
          </p:nvPr>
        </p:nvSpPr>
        <p:spPr>
          <a:xfrm>
            <a:off x="5856584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Symbol zastępczy tekstu 11"/>
          <p:cNvSpPr>
            <a:spLocks noGrp="1"/>
          </p:cNvSpPr>
          <p:nvPr>
            <p:ph type="body" sz="quarter" idx="38"/>
          </p:nvPr>
        </p:nvSpPr>
        <p:spPr>
          <a:xfrm>
            <a:off x="5856584" y="3538824"/>
            <a:ext cx="2832099" cy="278538"/>
          </a:xfrm>
          <a:noFill/>
        </p:spPr>
        <p:txBody>
          <a:bodyPr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39"/>
          </p:nvPr>
        </p:nvSpPr>
        <p:spPr>
          <a:xfrm>
            <a:off x="4643438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40"/>
          </p:nvPr>
        </p:nvSpPr>
        <p:spPr>
          <a:xfrm>
            <a:off x="4643438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Symbol zastępczy tekstu 17"/>
          <p:cNvSpPr>
            <a:spLocks noGrp="1"/>
          </p:cNvSpPr>
          <p:nvPr>
            <p:ph type="body" sz="quarter" idx="41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numeru slajdu 5"/>
          <p:cNvSpPr>
            <a:spLocks noGrp="1"/>
          </p:cNvSpPr>
          <p:nvPr>
            <p:ph type="sldNum" sz="quarter" idx="42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A72800AD-26FA-4F5D-B825-D5BDA05E5338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54184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7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Obraz 9" descr="iPa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088" y="430213"/>
            <a:ext cx="2620962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ymbol zastępczy tekstu 2"/>
          <p:cNvSpPr>
            <a:spLocks noGrp="1"/>
          </p:cNvSpPr>
          <p:nvPr>
            <p:ph type="body" sz="quarter" idx="3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obrazu 4"/>
          <p:cNvSpPr>
            <a:spLocks noGrp="1"/>
          </p:cNvSpPr>
          <p:nvPr>
            <p:ph type="pic" sz="quarter" idx="32"/>
          </p:nvPr>
        </p:nvSpPr>
        <p:spPr>
          <a:xfrm>
            <a:off x="5805488" y="758825"/>
            <a:ext cx="2305050" cy="3040063"/>
          </a:xfrm>
        </p:spPr>
        <p:txBody>
          <a:bodyPr rtlCol="0" anchor="ctr">
            <a:normAutofit/>
          </a:bodyPr>
          <a:lstStyle>
            <a:lvl1pPr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pl-PL" noProof="0"/>
          </a:p>
        </p:txBody>
      </p:sp>
      <p:sp>
        <p:nvSpPr>
          <p:cNvPr id="9" name="Symbol zastępczy numeru slajdu 5"/>
          <p:cNvSpPr>
            <a:spLocks noGrp="1"/>
          </p:cNvSpPr>
          <p:nvPr>
            <p:ph type="sldNum" sz="quarter" idx="33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3C099D3-4959-47E5-A8D3-35DACBFA42B8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9417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6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Obraz 9" descr="iPhon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700" y="436563"/>
            <a:ext cx="1816100" cy="369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ymbol zastępczy tekstu 2"/>
          <p:cNvSpPr>
            <a:spLocks noGrp="1"/>
          </p:cNvSpPr>
          <p:nvPr>
            <p:ph type="body" sz="quarter" idx="31"/>
          </p:nvPr>
        </p:nvSpPr>
        <p:spPr>
          <a:xfrm>
            <a:off x="457199" y="853641"/>
            <a:ext cx="3937001" cy="32223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5843588" y="877888"/>
            <a:ext cx="1582737" cy="2809875"/>
          </a:xfrm>
        </p:spPr>
        <p:txBody>
          <a:bodyPr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pl-PL" noProof="0"/>
          </a:p>
        </p:txBody>
      </p:sp>
      <p:sp>
        <p:nvSpPr>
          <p:cNvPr id="8" name="Symbol zastępczy numeru slajdu 5"/>
          <p:cNvSpPr>
            <a:spLocks noGrp="1"/>
          </p:cNvSpPr>
          <p:nvPr>
            <p:ph type="sldNum" sz="quarter" idx="33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38988D0-E1B2-4DEC-B7DF-135E197CB849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49050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7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Obraz 9" descr="iPa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975" y="436563"/>
            <a:ext cx="2620963" cy="370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Obraz 10" descr="iPhon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3" y="1862138"/>
            <a:ext cx="1120775" cy="228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ymbol zastępczy tekstu 2"/>
          <p:cNvSpPr>
            <a:spLocks noGrp="1"/>
          </p:cNvSpPr>
          <p:nvPr>
            <p:ph type="body" sz="quarter" idx="3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1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obrazu 4"/>
          <p:cNvSpPr>
            <a:spLocks noGrp="1"/>
          </p:cNvSpPr>
          <p:nvPr>
            <p:ph type="pic" sz="quarter" idx="33"/>
          </p:nvPr>
        </p:nvSpPr>
        <p:spPr>
          <a:xfrm>
            <a:off x="5040313" y="765174"/>
            <a:ext cx="2282825" cy="3060000"/>
          </a:xfrm>
        </p:spPr>
        <p:txBody>
          <a:bodyPr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pl-PL" noProof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7463767" y="2141538"/>
            <a:ext cx="972000" cy="1716087"/>
          </a:xfrm>
        </p:spPr>
        <p:txBody>
          <a:bodyPr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pl-PL" noProof="0"/>
          </a:p>
        </p:txBody>
      </p:sp>
      <p:sp>
        <p:nvSpPr>
          <p:cNvPr id="11" name="Symbol zastępczy numeru slajdu 5"/>
          <p:cNvSpPr>
            <a:spLocks noGrp="1"/>
          </p:cNvSpPr>
          <p:nvPr>
            <p:ph type="sldNum" sz="quarter" idx="34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0D1EFCE-4662-4D72-B1B0-C0CA98C7E1B3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080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7" name="Prostokąt 16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Obraz 6" descr="logo_client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0731" y="95656"/>
            <a:ext cx="1412419" cy="706210"/>
          </a:xfrm>
          <a:prstGeom prst="rect">
            <a:avLst/>
          </a:prstGeom>
        </p:spPr>
      </p:pic>
      <p:sp>
        <p:nvSpPr>
          <p:cNvPr id="8" name="Symbol zastępczy tekstu 3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641894"/>
            <a:ext cx="8236344" cy="2290004"/>
          </a:xfrm>
        </p:spPr>
        <p:txBody>
          <a:bodyPr>
            <a:noAutofit/>
          </a:bodyPr>
          <a:lstStyle>
            <a:lvl1pPr algn="ctr">
              <a:defRPr sz="7400" b="1" cap="all" baseline="0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13"/>
          </p:nvPr>
        </p:nvSpPr>
        <p:spPr>
          <a:xfrm>
            <a:off x="457200" y="2931501"/>
            <a:ext cx="8236344" cy="1573885"/>
          </a:xfrm>
        </p:spPr>
        <p:txBody>
          <a:bodyPr>
            <a:normAutofit/>
          </a:bodyPr>
          <a:lstStyle>
            <a:lvl1pPr algn="ctr">
              <a:buNone/>
              <a:defRPr sz="2600"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4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/>
            </a:lvl1pPr>
          </a:lstStyle>
          <a:p>
            <a:fld id="{FB6239F2-1978-4113-8C74-A5520D089DBD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92076408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Tytuł 1"/>
          <p:cNvSpPr>
            <a:spLocks noGrp="1"/>
          </p:cNvSpPr>
          <p:nvPr>
            <p:ph type="ctrTitle"/>
          </p:nvPr>
        </p:nvSpPr>
        <p:spPr>
          <a:xfrm>
            <a:off x="406400" y="2004595"/>
            <a:ext cx="8287144" cy="528287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5" name="Symbol zastępczy tekstu 5"/>
          <p:cNvSpPr>
            <a:spLocks noGrp="1"/>
          </p:cNvSpPr>
          <p:nvPr>
            <p:ph type="body" sz="quarter" idx="10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tekstu 8"/>
          <p:cNvSpPr>
            <a:spLocks noGrp="1"/>
          </p:cNvSpPr>
          <p:nvPr>
            <p:ph type="body" sz="quarter" idx="12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00558700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rostokąt 6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06400" y="2004595"/>
            <a:ext cx="8287144" cy="528287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8"/>
          <p:cNvSpPr>
            <a:spLocks noGrp="1"/>
          </p:cNvSpPr>
          <p:nvPr>
            <p:ph type="body" sz="quarter" idx="12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88511018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57200" y="338400"/>
            <a:ext cx="3784600" cy="703223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 sz="24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457200" y="1730143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2">
                    <a:alpha val="40000"/>
                  </a:scheme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11"/>
          </p:nvPr>
        </p:nvSpPr>
        <p:spPr>
          <a:xfrm>
            <a:off x="457200" y="2555643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30658190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Tytuł 1"/>
          <p:cNvSpPr>
            <a:spLocks noGrp="1"/>
          </p:cNvSpPr>
          <p:nvPr>
            <p:ph type="ctrTitle"/>
          </p:nvPr>
        </p:nvSpPr>
        <p:spPr>
          <a:xfrm>
            <a:off x="5359400" y="338400"/>
            <a:ext cx="3784600" cy="703223"/>
          </a:xfrm>
        </p:spPr>
        <p:txBody>
          <a:bodyPr>
            <a:noAutofit/>
          </a:bodyPr>
          <a:lstStyle>
            <a:lvl1pPr algn="ctr">
              <a:lnSpc>
                <a:spcPct val="120000"/>
              </a:lnSpc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6108701" y="1492368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Symbol zastępczy tekstu 8"/>
          <p:cNvSpPr>
            <a:spLocks noGrp="1"/>
          </p:cNvSpPr>
          <p:nvPr>
            <p:ph type="body" sz="quarter" idx="11"/>
          </p:nvPr>
        </p:nvSpPr>
        <p:spPr>
          <a:xfrm>
            <a:off x="6108701" y="2317868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53990062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3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676997" y="2650036"/>
            <a:ext cx="3535356" cy="703223"/>
          </a:xfrm>
          <a:solidFill>
            <a:srgbClr val="26437E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4676997" y="737238"/>
            <a:ext cx="3535356" cy="1898650"/>
          </a:xfrm>
          <a:solidFill>
            <a:srgbClr val="26437E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32605450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4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676997" y="2650036"/>
            <a:ext cx="3535356" cy="703223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4676997" y="737238"/>
            <a:ext cx="3535356" cy="189865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95715353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5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536200" y="2650036"/>
            <a:ext cx="3535356" cy="703223"/>
          </a:xfrm>
          <a:solidFill>
            <a:srgbClr val="FFFFFF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536200" y="737238"/>
            <a:ext cx="3535356" cy="1898650"/>
          </a:xfrm>
          <a:solidFill>
            <a:srgbClr val="FFFFFF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55440952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o">
    <p:bg>
      <p:bgPr>
        <a:solidFill>
          <a:schemeClr val="bg1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rostokąt 16"/>
          <p:cNvSpPr/>
          <p:nvPr userDrawn="1"/>
        </p:nvSpPr>
        <p:spPr>
          <a:xfrm>
            <a:off x="3656013" y="0"/>
            <a:ext cx="3659187" cy="17113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0" name="Prostokąt 19"/>
          <p:cNvSpPr/>
          <p:nvPr userDrawn="1"/>
        </p:nvSpPr>
        <p:spPr>
          <a:xfrm>
            <a:off x="0" y="1711325"/>
            <a:ext cx="1827213" cy="343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1" name="Prostokąt 20"/>
          <p:cNvSpPr/>
          <p:nvPr userDrawn="1"/>
        </p:nvSpPr>
        <p:spPr>
          <a:xfrm>
            <a:off x="7316788" y="3422650"/>
            <a:ext cx="1827212" cy="17208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3" name="Prostokąt 22"/>
          <p:cNvSpPr/>
          <p:nvPr userDrawn="1"/>
        </p:nvSpPr>
        <p:spPr>
          <a:xfrm>
            <a:off x="7316788" y="0"/>
            <a:ext cx="1827212" cy="342265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6" name="Prostokąt 25"/>
          <p:cNvSpPr/>
          <p:nvPr userDrawn="1"/>
        </p:nvSpPr>
        <p:spPr>
          <a:xfrm>
            <a:off x="1828800" y="1711325"/>
            <a:ext cx="1827213" cy="17208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27" name="Obraz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ymbol zastępczy obrazu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656013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0" name="Symbol zastępczy obrazu 7"/>
          <p:cNvSpPr>
            <a:spLocks noGrp="1"/>
          </p:cNvSpPr>
          <p:nvPr>
            <p:ph type="pic" sz="quarter" idx="12"/>
          </p:nvPr>
        </p:nvSpPr>
        <p:spPr>
          <a:xfrm>
            <a:off x="3656013" y="1711325"/>
            <a:ext cx="1828007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1" name="Symbol zastępczy obrazu 7"/>
          <p:cNvSpPr>
            <a:spLocks noGrp="1"/>
          </p:cNvSpPr>
          <p:nvPr>
            <p:ph type="pic" sz="quarter" idx="13"/>
          </p:nvPr>
        </p:nvSpPr>
        <p:spPr>
          <a:xfrm>
            <a:off x="5484020" y="1711325"/>
            <a:ext cx="1828007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2" name="Symbol zastępczy obrazu 7"/>
          <p:cNvSpPr>
            <a:spLocks noGrp="1"/>
          </p:cNvSpPr>
          <p:nvPr>
            <p:ph type="pic" sz="quarter" idx="14"/>
          </p:nvPr>
        </p:nvSpPr>
        <p:spPr>
          <a:xfrm>
            <a:off x="1828006" y="3422650"/>
            <a:ext cx="3656014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15"/>
          <p:cNvSpPr>
            <a:spLocks noGrp="1"/>
          </p:cNvSpPr>
          <p:nvPr>
            <p:ph type="body" sz="quarter" idx="17"/>
          </p:nvPr>
        </p:nvSpPr>
        <p:spPr>
          <a:xfrm>
            <a:off x="3715545" y="208365"/>
            <a:ext cx="2490419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Symbol zastępczy obrazu 7"/>
          <p:cNvSpPr>
            <a:spLocks noGrp="1"/>
          </p:cNvSpPr>
          <p:nvPr>
            <p:ph type="pic" sz="quarter" idx="18"/>
          </p:nvPr>
        </p:nvSpPr>
        <p:spPr>
          <a:xfrm>
            <a:off x="5484020" y="3422650"/>
            <a:ext cx="1828007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9" name="Symbol zastępczy tekstu 15"/>
          <p:cNvSpPr>
            <a:spLocks noGrp="1"/>
          </p:cNvSpPr>
          <p:nvPr>
            <p:ph type="body" sz="quarter" idx="20"/>
          </p:nvPr>
        </p:nvSpPr>
        <p:spPr>
          <a:xfrm>
            <a:off x="3715545" y="553318"/>
            <a:ext cx="2490419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tekstu 15"/>
          <p:cNvSpPr>
            <a:spLocks noGrp="1"/>
          </p:cNvSpPr>
          <p:nvPr>
            <p:ph type="body" sz="quarter" idx="21"/>
          </p:nvPr>
        </p:nvSpPr>
        <p:spPr>
          <a:xfrm>
            <a:off x="59534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15"/>
          <p:cNvSpPr>
            <a:spLocks noGrp="1"/>
          </p:cNvSpPr>
          <p:nvPr>
            <p:ph type="body" sz="quarter" idx="22"/>
          </p:nvPr>
        </p:nvSpPr>
        <p:spPr>
          <a:xfrm>
            <a:off x="59534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8" name="Symbol zastępczy tekstu 15"/>
          <p:cNvSpPr>
            <a:spLocks noGrp="1"/>
          </p:cNvSpPr>
          <p:nvPr>
            <p:ph type="body" sz="quarter" idx="23"/>
          </p:nvPr>
        </p:nvSpPr>
        <p:spPr>
          <a:xfrm>
            <a:off x="7375528" y="3631015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Symbol zastępczy tekstu 15"/>
          <p:cNvSpPr>
            <a:spLocks noGrp="1"/>
          </p:cNvSpPr>
          <p:nvPr>
            <p:ph type="body" sz="quarter" idx="24"/>
          </p:nvPr>
        </p:nvSpPr>
        <p:spPr>
          <a:xfrm>
            <a:off x="7375528" y="3975968"/>
            <a:ext cx="1617876" cy="70503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3" name="Symbol zastępczy tekstu 15"/>
          <p:cNvSpPr>
            <a:spLocks noGrp="1"/>
          </p:cNvSpPr>
          <p:nvPr>
            <p:ph type="body" sz="quarter" idx="25"/>
          </p:nvPr>
        </p:nvSpPr>
        <p:spPr>
          <a:xfrm>
            <a:off x="7375528" y="208347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4" name="Symbol zastępczy tekstu 15"/>
          <p:cNvSpPr>
            <a:spLocks noGrp="1"/>
          </p:cNvSpPr>
          <p:nvPr>
            <p:ph type="body" sz="quarter" idx="26"/>
          </p:nvPr>
        </p:nvSpPr>
        <p:spPr>
          <a:xfrm>
            <a:off x="7375528" y="553300"/>
            <a:ext cx="1617876" cy="724438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15"/>
          <p:cNvSpPr>
            <a:spLocks noGrp="1"/>
          </p:cNvSpPr>
          <p:nvPr>
            <p:ph type="body" sz="quarter" idx="27"/>
          </p:nvPr>
        </p:nvSpPr>
        <p:spPr>
          <a:xfrm>
            <a:off x="1887541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15"/>
          <p:cNvSpPr>
            <a:spLocks noGrp="1"/>
          </p:cNvSpPr>
          <p:nvPr>
            <p:ph type="body" sz="quarter" idx="28"/>
          </p:nvPr>
        </p:nvSpPr>
        <p:spPr>
          <a:xfrm>
            <a:off x="1887541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30430147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 userDrawn="1"/>
        </p:nvSpPr>
        <p:spPr>
          <a:xfrm>
            <a:off x="1047750" y="0"/>
            <a:ext cx="3140075" cy="5143500"/>
          </a:xfrm>
          <a:prstGeom prst="rect">
            <a:avLst/>
          </a:prstGeom>
          <a:solidFill>
            <a:schemeClr val="tx2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5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1205071" y="1029457"/>
            <a:ext cx="2825296" cy="1188039"/>
          </a:xfrm>
        </p:spPr>
        <p:txBody>
          <a:bodyPr rtlCol="0" anchor="b">
            <a:noAutofit/>
          </a:bodyPr>
          <a:lstStyle>
            <a:lvl1pPr mar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l-PL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1205071" y="2217496"/>
            <a:ext cx="2825296" cy="930713"/>
          </a:xfrm>
        </p:spPr>
        <p:txBody>
          <a:bodyPr>
            <a:noAutofit/>
          </a:bodyPr>
          <a:lstStyle>
            <a:lvl1pPr marL="0" indent="0" algn="ctr">
              <a:buNone/>
              <a:defRPr sz="10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412490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75.xml"/><Relationship Id="rId26" Type="http://schemas.openxmlformats.org/officeDocument/2006/relationships/slideLayout" Target="../slideLayouts/slideLayout83.xml"/><Relationship Id="rId39" Type="http://schemas.openxmlformats.org/officeDocument/2006/relationships/slideLayout" Target="../slideLayouts/slideLayout96.xml"/><Relationship Id="rId21" Type="http://schemas.openxmlformats.org/officeDocument/2006/relationships/slideLayout" Target="../slideLayouts/slideLayout78.xml"/><Relationship Id="rId34" Type="http://schemas.openxmlformats.org/officeDocument/2006/relationships/slideLayout" Target="../slideLayouts/slideLayout91.xml"/><Relationship Id="rId42" Type="http://schemas.openxmlformats.org/officeDocument/2006/relationships/slideLayout" Target="../slideLayouts/slideLayout99.xml"/><Relationship Id="rId47" Type="http://schemas.openxmlformats.org/officeDocument/2006/relationships/slideLayout" Target="../slideLayouts/slideLayout104.xml"/><Relationship Id="rId50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29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81.xml"/><Relationship Id="rId32" Type="http://schemas.openxmlformats.org/officeDocument/2006/relationships/slideLayout" Target="../slideLayouts/slideLayout89.xml"/><Relationship Id="rId37" Type="http://schemas.openxmlformats.org/officeDocument/2006/relationships/slideLayout" Target="../slideLayouts/slideLayout94.xml"/><Relationship Id="rId40" Type="http://schemas.openxmlformats.org/officeDocument/2006/relationships/slideLayout" Target="../slideLayouts/slideLayout97.xml"/><Relationship Id="rId45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23" Type="http://schemas.openxmlformats.org/officeDocument/2006/relationships/slideLayout" Target="../slideLayouts/slideLayout80.xml"/><Relationship Id="rId28" Type="http://schemas.openxmlformats.org/officeDocument/2006/relationships/slideLayout" Target="../slideLayouts/slideLayout85.xml"/><Relationship Id="rId36" Type="http://schemas.openxmlformats.org/officeDocument/2006/relationships/slideLayout" Target="../slideLayouts/slideLayout93.xml"/><Relationship Id="rId49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6.xml"/><Relationship Id="rId31" Type="http://schemas.openxmlformats.org/officeDocument/2006/relationships/slideLayout" Target="../slideLayouts/slideLayout88.xml"/><Relationship Id="rId44" Type="http://schemas.openxmlformats.org/officeDocument/2006/relationships/slideLayout" Target="../slideLayouts/slideLayout101.xml"/><Relationship Id="rId52" Type="http://schemas.openxmlformats.org/officeDocument/2006/relationships/theme" Target="../theme/theme2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9.xml"/><Relationship Id="rId27" Type="http://schemas.openxmlformats.org/officeDocument/2006/relationships/slideLayout" Target="../slideLayouts/slideLayout84.xml"/><Relationship Id="rId30" Type="http://schemas.openxmlformats.org/officeDocument/2006/relationships/slideLayout" Target="../slideLayouts/slideLayout87.xml"/><Relationship Id="rId35" Type="http://schemas.openxmlformats.org/officeDocument/2006/relationships/slideLayout" Target="../slideLayouts/slideLayout92.xml"/><Relationship Id="rId43" Type="http://schemas.openxmlformats.org/officeDocument/2006/relationships/slideLayout" Target="../slideLayouts/slideLayout100.xml"/><Relationship Id="rId48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65.xml"/><Relationship Id="rId51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4.xml"/><Relationship Id="rId25" Type="http://schemas.openxmlformats.org/officeDocument/2006/relationships/slideLayout" Target="../slideLayouts/slideLayout82.xml"/><Relationship Id="rId33" Type="http://schemas.openxmlformats.org/officeDocument/2006/relationships/slideLayout" Target="../slideLayouts/slideLayout90.xml"/><Relationship Id="rId38" Type="http://schemas.openxmlformats.org/officeDocument/2006/relationships/slideLayout" Target="../slideLayouts/slideLayout95.xml"/><Relationship Id="rId46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77.xml"/><Relationship Id="rId41" Type="http://schemas.openxmlformats.org/officeDocument/2006/relationships/slideLayout" Target="../slideLayouts/slideLayout98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1.xml"/><Relationship Id="rId18" Type="http://schemas.openxmlformats.org/officeDocument/2006/relationships/slideLayout" Target="../slideLayouts/slideLayout126.xml"/><Relationship Id="rId26" Type="http://schemas.openxmlformats.org/officeDocument/2006/relationships/slideLayout" Target="../slideLayouts/slideLayout134.xml"/><Relationship Id="rId39" Type="http://schemas.openxmlformats.org/officeDocument/2006/relationships/slideLayout" Target="../slideLayouts/slideLayout147.xml"/><Relationship Id="rId21" Type="http://schemas.openxmlformats.org/officeDocument/2006/relationships/slideLayout" Target="../slideLayouts/slideLayout129.xml"/><Relationship Id="rId34" Type="http://schemas.openxmlformats.org/officeDocument/2006/relationships/slideLayout" Target="../slideLayouts/slideLayout142.xml"/><Relationship Id="rId42" Type="http://schemas.openxmlformats.org/officeDocument/2006/relationships/slideLayout" Target="../slideLayouts/slideLayout150.xml"/><Relationship Id="rId47" Type="http://schemas.openxmlformats.org/officeDocument/2006/relationships/slideLayout" Target="../slideLayouts/slideLayout155.xml"/><Relationship Id="rId50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0.xml"/><Relationship Id="rId16" Type="http://schemas.openxmlformats.org/officeDocument/2006/relationships/slideLayout" Target="../slideLayouts/slideLayout124.xml"/><Relationship Id="rId29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19.xml"/><Relationship Id="rId24" Type="http://schemas.openxmlformats.org/officeDocument/2006/relationships/slideLayout" Target="../slideLayouts/slideLayout132.xml"/><Relationship Id="rId32" Type="http://schemas.openxmlformats.org/officeDocument/2006/relationships/slideLayout" Target="../slideLayouts/slideLayout140.xml"/><Relationship Id="rId37" Type="http://schemas.openxmlformats.org/officeDocument/2006/relationships/slideLayout" Target="../slideLayouts/slideLayout145.xml"/><Relationship Id="rId40" Type="http://schemas.openxmlformats.org/officeDocument/2006/relationships/slideLayout" Target="../slideLayouts/slideLayout148.xml"/><Relationship Id="rId45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13.xml"/><Relationship Id="rId15" Type="http://schemas.openxmlformats.org/officeDocument/2006/relationships/slideLayout" Target="../slideLayouts/slideLayout123.xml"/><Relationship Id="rId23" Type="http://schemas.openxmlformats.org/officeDocument/2006/relationships/slideLayout" Target="../slideLayouts/slideLayout131.xml"/><Relationship Id="rId28" Type="http://schemas.openxmlformats.org/officeDocument/2006/relationships/slideLayout" Target="../slideLayouts/slideLayout136.xml"/><Relationship Id="rId36" Type="http://schemas.openxmlformats.org/officeDocument/2006/relationships/slideLayout" Target="../slideLayouts/slideLayout144.xml"/><Relationship Id="rId49" Type="http://schemas.openxmlformats.org/officeDocument/2006/relationships/slideLayout" Target="../slideLayouts/slideLayout157.xml"/><Relationship Id="rId10" Type="http://schemas.openxmlformats.org/officeDocument/2006/relationships/slideLayout" Target="../slideLayouts/slideLayout118.xml"/><Relationship Id="rId19" Type="http://schemas.openxmlformats.org/officeDocument/2006/relationships/slideLayout" Target="../slideLayouts/slideLayout127.xml"/><Relationship Id="rId31" Type="http://schemas.openxmlformats.org/officeDocument/2006/relationships/slideLayout" Target="../slideLayouts/slideLayout139.xml"/><Relationship Id="rId44" Type="http://schemas.openxmlformats.org/officeDocument/2006/relationships/slideLayout" Target="../slideLayouts/slideLayout152.xml"/><Relationship Id="rId52" Type="http://schemas.openxmlformats.org/officeDocument/2006/relationships/theme" Target="../theme/theme3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22.xml"/><Relationship Id="rId22" Type="http://schemas.openxmlformats.org/officeDocument/2006/relationships/slideLayout" Target="../slideLayouts/slideLayout130.xml"/><Relationship Id="rId27" Type="http://schemas.openxmlformats.org/officeDocument/2006/relationships/slideLayout" Target="../slideLayouts/slideLayout135.xml"/><Relationship Id="rId30" Type="http://schemas.openxmlformats.org/officeDocument/2006/relationships/slideLayout" Target="../slideLayouts/slideLayout138.xml"/><Relationship Id="rId35" Type="http://schemas.openxmlformats.org/officeDocument/2006/relationships/slideLayout" Target="../slideLayouts/slideLayout143.xml"/><Relationship Id="rId43" Type="http://schemas.openxmlformats.org/officeDocument/2006/relationships/slideLayout" Target="../slideLayouts/slideLayout151.xml"/><Relationship Id="rId48" Type="http://schemas.openxmlformats.org/officeDocument/2006/relationships/slideLayout" Target="../slideLayouts/slideLayout156.xml"/><Relationship Id="rId8" Type="http://schemas.openxmlformats.org/officeDocument/2006/relationships/slideLayout" Target="../slideLayouts/slideLayout116.xml"/><Relationship Id="rId51" Type="http://schemas.openxmlformats.org/officeDocument/2006/relationships/slideLayout" Target="../slideLayouts/slideLayout159.xml"/><Relationship Id="rId3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20.xml"/><Relationship Id="rId17" Type="http://schemas.openxmlformats.org/officeDocument/2006/relationships/slideLayout" Target="../slideLayouts/slideLayout125.xml"/><Relationship Id="rId25" Type="http://schemas.openxmlformats.org/officeDocument/2006/relationships/slideLayout" Target="../slideLayouts/slideLayout133.xml"/><Relationship Id="rId33" Type="http://schemas.openxmlformats.org/officeDocument/2006/relationships/slideLayout" Target="../slideLayouts/slideLayout141.xml"/><Relationship Id="rId38" Type="http://schemas.openxmlformats.org/officeDocument/2006/relationships/slideLayout" Target="../slideLayouts/slideLayout146.xml"/><Relationship Id="rId46" Type="http://schemas.openxmlformats.org/officeDocument/2006/relationships/slideLayout" Target="../slideLayouts/slideLayout154.xml"/><Relationship Id="rId20" Type="http://schemas.openxmlformats.org/officeDocument/2006/relationships/slideLayout" Target="../slideLayouts/slideLayout128.xml"/><Relationship Id="rId41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 algn="l">
              <a:spcBef>
                <a:spcPct val="20000"/>
              </a:spcBef>
              <a:buFont typeface="Arial"/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7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1676400" y="4767263"/>
            <a:ext cx="5118100" cy="273844"/>
          </a:xfrm>
          <a:prstGeom prst="rect">
            <a:avLst/>
          </a:prstGeom>
        </p:spPr>
        <p:txBody>
          <a:bodyPr/>
          <a:lstStyle>
            <a:lvl1pPr algn="l">
              <a:defRPr sz="1050"/>
            </a:lvl1pPr>
          </a:lstStyle>
          <a:p>
            <a:r>
              <a:rPr lang="pl-PL" dirty="0" err="1"/>
              <a:t>Footer</a:t>
            </a:r>
            <a:endParaRPr lang="pl-PL" dirty="0"/>
          </a:p>
        </p:txBody>
      </p:sp>
      <p:sp>
        <p:nvSpPr>
          <p:cNvPr id="9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274050" y="4822826"/>
            <a:ext cx="412749" cy="196850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92589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98" r:id="rId2"/>
    <p:sldLayoutId id="2147483672" r:id="rId3"/>
    <p:sldLayoutId id="2147483778" r:id="rId4"/>
    <p:sldLayoutId id="2147483791" r:id="rId5"/>
    <p:sldLayoutId id="2147483666" r:id="rId6"/>
    <p:sldLayoutId id="2147483794" r:id="rId7"/>
    <p:sldLayoutId id="2147483650" r:id="rId8"/>
    <p:sldLayoutId id="2147483796" r:id="rId9"/>
    <p:sldLayoutId id="2147483782" r:id="rId10"/>
    <p:sldLayoutId id="2147483664" r:id="rId11"/>
    <p:sldLayoutId id="2147483739" r:id="rId12"/>
    <p:sldLayoutId id="2147483738" r:id="rId13"/>
    <p:sldLayoutId id="2147483693" r:id="rId14"/>
    <p:sldLayoutId id="2147483695" r:id="rId15"/>
    <p:sldLayoutId id="2147483691" r:id="rId16"/>
    <p:sldLayoutId id="2147483787" r:id="rId17"/>
    <p:sldLayoutId id="2147483784" r:id="rId18"/>
    <p:sldLayoutId id="2147483789" r:id="rId19"/>
    <p:sldLayoutId id="2147483783" r:id="rId20"/>
    <p:sldLayoutId id="2147483788" r:id="rId21"/>
    <p:sldLayoutId id="2147483703" r:id="rId22"/>
    <p:sldLayoutId id="2147483681" r:id="rId23"/>
    <p:sldLayoutId id="2147483799" r:id="rId24"/>
    <p:sldLayoutId id="2147483779" r:id="rId25"/>
    <p:sldLayoutId id="2147483800" r:id="rId26"/>
    <p:sldLayoutId id="2147483683" r:id="rId27"/>
    <p:sldLayoutId id="2147483801" r:id="rId28"/>
    <p:sldLayoutId id="2147483745" r:id="rId29"/>
    <p:sldLayoutId id="2147483802" r:id="rId30"/>
    <p:sldLayoutId id="2147483684" r:id="rId31"/>
    <p:sldLayoutId id="2147483803" r:id="rId32"/>
    <p:sldLayoutId id="2147483772" r:id="rId33"/>
    <p:sldLayoutId id="2147483773" r:id="rId34"/>
    <p:sldLayoutId id="2147483774" r:id="rId35"/>
    <p:sldLayoutId id="2147483726" r:id="rId36"/>
    <p:sldLayoutId id="2147483677" r:id="rId37"/>
    <p:sldLayoutId id="2147483706" r:id="rId38"/>
    <p:sldLayoutId id="2147483680" r:id="rId39"/>
    <p:sldLayoutId id="2147483702" r:id="rId40"/>
    <p:sldLayoutId id="2147483712" r:id="rId41"/>
    <p:sldLayoutId id="2147483786" r:id="rId42"/>
    <p:sldLayoutId id="2147483785" r:id="rId43"/>
    <p:sldLayoutId id="2147483741" r:id="rId44"/>
    <p:sldLayoutId id="2147483717" r:id="rId45"/>
    <p:sldLayoutId id="2147483718" r:id="rId46"/>
    <p:sldLayoutId id="2147483719" r:id="rId47"/>
    <p:sldLayoutId id="2147483723" r:id="rId48"/>
    <p:sldLayoutId id="2147483795" r:id="rId49"/>
    <p:sldLayoutId id="2147483668" r:id="rId50"/>
    <p:sldLayoutId id="2147483770" r:id="rId51"/>
    <p:sldLayoutId id="2147483678" r:id="rId52"/>
    <p:sldLayoutId id="2147483679" r:id="rId53"/>
    <p:sldLayoutId id="2147483737" r:id="rId54"/>
    <p:sldLayoutId id="2147483913" r:id="rId55"/>
    <p:sldLayoutId id="2147483914" r:id="rId56"/>
    <p:sldLayoutId id="2147483915" r:id="rId57"/>
  </p:sldLayoutIdLst>
  <p:txStyles>
    <p:titleStyle>
      <a:lvl1pPr algn="ctr" defTabSz="457200" rtl="0" eaLnBrk="1" latinLnBrk="0" hangingPunct="1">
        <a:spcBef>
          <a:spcPct val="0"/>
        </a:spcBef>
        <a:buNone/>
        <a:defRPr lang="pl-PL" sz="2000" b="1" kern="120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lang="pl-PL" sz="1800" b="1" kern="1200" smtClean="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lang="pl-PL" sz="1600" kern="1200" baseline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pl-PL" sz="1400" kern="1200" baseline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pl-PL" sz="12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pl-PL"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ymbol zastępczy tytułu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INSERT TITLE</a:t>
            </a:r>
          </a:p>
        </p:txBody>
      </p:sp>
      <p:sp>
        <p:nvSpPr>
          <p:cNvPr id="1027" name="Symbol zastępczy tekstu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Click to edit</a:t>
            </a:r>
          </a:p>
          <a:p>
            <a:pPr lvl="1"/>
            <a:r>
              <a:rPr lang="pl-PL" altLang="pl-PL"/>
              <a:t>Second level</a:t>
            </a:r>
          </a:p>
          <a:p>
            <a:pPr lvl="2"/>
            <a:r>
              <a:rPr lang="pl-PL" altLang="pl-PL"/>
              <a:t>Third level</a:t>
            </a:r>
          </a:p>
          <a:p>
            <a:pPr lvl="3"/>
            <a:r>
              <a:rPr lang="pl-PL" altLang="pl-PL"/>
              <a:t>Fourth level</a:t>
            </a:r>
          </a:p>
          <a:p>
            <a:pPr lvl="4"/>
            <a:r>
              <a:rPr lang="pl-PL" altLang="pl-PL"/>
              <a:t>Fifth level</a:t>
            </a:r>
          </a:p>
        </p:txBody>
      </p:sp>
      <p:sp>
        <p:nvSpPr>
          <p:cNvPr id="7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1676400" y="4767263"/>
            <a:ext cx="5118100" cy="274637"/>
          </a:xfrm>
          <a:prstGeom prst="rect">
            <a:avLst/>
          </a:prstGeom>
        </p:spPr>
        <p:txBody>
          <a:bodyPr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50">
                <a:latin typeface="+mn-lt"/>
              </a:defRPr>
            </a:lvl1pPr>
          </a:lstStyle>
          <a:p>
            <a:pPr>
              <a:defRPr/>
            </a:pPr>
            <a:r>
              <a:rPr lang="pl-PL">
                <a:solidFill>
                  <a:srgbClr val="26437E"/>
                </a:solidFill>
              </a:rPr>
              <a:t>Footer</a:t>
            </a:r>
          </a:p>
        </p:txBody>
      </p:sp>
      <p:sp>
        <p:nvSpPr>
          <p:cNvPr id="9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274050" y="4822825"/>
            <a:ext cx="412750" cy="196850"/>
          </a:xfrm>
          <a:prstGeom prst="rect">
            <a:avLst/>
          </a:prstGeom>
          <a:solidFill>
            <a:schemeClr val="accent3"/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solidFill>
                  <a:srgbClr val="FFFFFF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7B0E7E1-F076-4472-819B-5726747B0BBB}" type="slidenum">
              <a:rPr lang="pl-PL" altLang="pl-PL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893736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  <p:sldLayoutId id="2147483821" r:id="rId13"/>
    <p:sldLayoutId id="2147483822" r:id="rId14"/>
    <p:sldLayoutId id="2147483823" r:id="rId15"/>
    <p:sldLayoutId id="2147483824" r:id="rId16"/>
    <p:sldLayoutId id="2147483825" r:id="rId17"/>
    <p:sldLayoutId id="2147483826" r:id="rId18"/>
    <p:sldLayoutId id="2147483827" r:id="rId19"/>
    <p:sldLayoutId id="2147483828" r:id="rId20"/>
    <p:sldLayoutId id="2147483829" r:id="rId21"/>
    <p:sldLayoutId id="2147483830" r:id="rId22"/>
    <p:sldLayoutId id="2147483831" r:id="rId23"/>
    <p:sldLayoutId id="2147483832" r:id="rId24"/>
    <p:sldLayoutId id="2147483833" r:id="rId25"/>
    <p:sldLayoutId id="2147483834" r:id="rId26"/>
    <p:sldLayoutId id="2147483835" r:id="rId27"/>
    <p:sldLayoutId id="2147483836" r:id="rId28"/>
    <p:sldLayoutId id="2147483837" r:id="rId29"/>
    <p:sldLayoutId id="2147483838" r:id="rId30"/>
    <p:sldLayoutId id="2147483839" r:id="rId31"/>
    <p:sldLayoutId id="2147483840" r:id="rId32"/>
    <p:sldLayoutId id="2147483841" r:id="rId33"/>
    <p:sldLayoutId id="2147483842" r:id="rId34"/>
    <p:sldLayoutId id="2147483843" r:id="rId35"/>
    <p:sldLayoutId id="2147483844" r:id="rId36"/>
    <p:sldLayoutId id="2147483845" r:id="rId37"/>
    <p:sldLayoutId id="2147483846" r:id="rId38"/>
    <p:sldLayoutId id="2147483847" r:id="rId39"/>
    <p:sldLayoutId id="2147483848" r:id="rId40"/>
    <p:sldLayoutId id="2147483849" r:id="rId41"/>
    <p:sldLayoutId id="2147483850" r:id="rId42"/>
    <p:sldLayoutId id="2147483851" r:id="rId43"/>
    <p:sldLayoutId id="2147483852" r:id="rId44"/>
    <p:sldLayoutId id="2147483853" r:id="rId45"/>
    <p:sldLayoutId id="2147483854" r:id="rId46"/>
    <p:sldLayoutId id="2147483855" r:id="rId47"/>
    <p:sldLayoutId id="2147483856" r:id="rId48"/>
    <p:sldLayoutId id="2147483857" r:id="rId49"/>
    <p:sldLayoutId id="2147483858" r:id="rId50"/>
    <p:sldLayoutId id="2147483859" r:id="rId5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lang="pl-PL" sz="2000" b="1" kern="1200" dirty="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ymbol zastępczy tytułu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INSERT TITLE</a:t>
            </a:r>
          </a:p>
        </p:txBody>
      </p:sp>
      <p:sp>
        <p:nvSpPr>
          <p:cNvPr id="1027" name="Symbol zastępczy tekstu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Click to edit</a:t>
            </a:r>
          </a:p>
          <a:p>
            <a:pPr lvl="1"/>
            <a:r>
              <a:rPr lang="pl-PL" altLang="pl-PL"/>
              <a:t>Second level</a:t>
            </a:r>
          </a:p>
          <a:p>
            <a:pPr lvl="2"/>
            <a:r>
              <a:rPr lang="pl-PL" altLang="pl-PL"/>
              <a:t>Third level</a:t>
            </a:r>
          </a:p>
          <a:p>
            <a:pPr lvl="3"/>
            <a:r>
              <a:rPr lang="pl-PL" altLang="pl-PL"/>
              <a:t>Fourth level</a:t>
            </a:r>
          </a:p>
          <a:p>
            <a:pPr lvl="4"/>
            <a:r>
              <a:rPr lang="pl-PL" altLang="pl-PL"/>
              <a:t>Fifth level</a:t>
            </a:r>
          </a:p>
        </p:txBody>
      </p:sp>
      <p:sp>
        <p:nvSpPr>
          <p:cNvPr id="7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1676400" y="4767263"/>
            <a:ext cx="5118100" cy="274637"/>
          </a:xfrm>
          <a:prstGeom prst="rect">
            <a:avLst/>
          </a:prstGeom>
        </p:spPr>
        <p:txBody>
          <a:bodyPr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50">
                <a:latin typeface="+mn-lt"/>
              </a:defRPr>
            </a:lvl1pPr>
          </a:lstStyle>
          <a:p>
            <a:pPr>
              <a:defRPr/>
            </a:pPr>
            <a:r>
              <a:rPr lang="pl-PL">
                <a:solidFill>
                  <a:srgbClr val="26437E"/>
                </a:solidFill>
              </a:rPr>
              <a:t>Footer</a:t>
            </a:r>
          </a:p>
        </p:txBody>
      </p:sp>
      <p:sp>
        <p:nvSpPr>
          <p:cNvPr id="9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274050" y="4822825"/>
            <a:ext cx="412750" cy="196850"/>
          </a:xfrm>
          <a:prstGeom prst="rect">
            <a:avLst/>
          </a:prstGeom>
          <a:solidFill>
            <a:schemeClr val="accent3"/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solidFill>
                  <a:srgbClr val="FFFFFF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7B0E7E1-F076-4472-819B-5726747B0BBB}" type="slidenum">
              <a:rPr lang="pl-PL" altLang="pl-PL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278083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  <p:sldLayoutId id="2147483878" r:id="rId18"/>
    <p:sldLayoutId id="2147483879" r:id="rId19"/>
    <p:sldLayoutId id="2147483880" r:id="rId20"/>
    <p:sldLayoutId id="2147483881" r:id="rId21"/>
    <p:sldLayoutId id="2147483882" r:id="rId22"/>
    <p:sldLayoutId id="2147483883" r:id="rId23"/>
    <p:sldLayoutId id="2147483884" r:id="rId24"/>
    <p:sldLayoutId id="2147483885" r:id="rId25"/>
    <p:sldLayoutId id="2147483886" r:id="rId26"/>
    <p:sldLayoutId id="2147483887" r:id="rId27"/>
    <p:sldLayoutId id="2147483888" r:id="rId28"/>
    <p:sldLayoutId id="2147483889" r:id="rId29"/>
    <p:sldLayoutId id="2147483890" r:id="rId30"/>
    <p:sldLayoutId id="2147483891" r:id="rId31"/>
    <p:sldLayoutId id="2147483892" r:id="rId32"/>
    <p:sldLayoutId id="2147483893" r:id="rId33"/>
    <p:sldLayoutId id="2147483894" r:id="rId34"/>
    <p:sldLayoutId id="2147483895" r:id="rId35"/>
    <p:sldLayoutId id="2147483896" r:id="rId36"/>
    <p:sldLayoutId id="2147483897" r:id="rId37"/>
    <p:sldLayoutId id="2147483898" r:id="rId38"/>
    <p:sldLayoutId id="2147483899" r:id="rId39"/>
    <p:sldLayoutId id="2147483900" r:id="rId40"/>
    <p:sldLayoutId id="2147483901" r:id="rId41"/>
    <p:sldLayoutId id="2147483902" r:id="rId42"/>
    <p:sldLayoutId id="2147483903" r:id="rId43"/>
    <p:sldLayoutId id="2147483904" r:id="rId44"/>
    <p:sldLayoutId id="2147483905" r:id="rId45"/>
    <p:sldLayoutId id="2147483906" r:id="rId46"/>
    <p:sldLayoutId id="2147483907" r:id="rId47"/>
    <p:sldLayoutId id="2147483908" r:id="rId48"/>
    <p:sldLayoutId id="2147483909" r:id="rId49"/>
    <p:sldLayoutId id="2147483910" r:id="rId50"/>
    <p:sldLayoutId id="2147483911" r:id="rId5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lang="pl-PL" sz="2000" b="1" kern="1200" dirty="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0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osc.pl/doc/3026975.Piekno-liczby-Pi" TargetMode="External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5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versity.org/wiki/Python_Concepts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38138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hyperlink" Target="https://sco.wikipedia.org/wiki/Facebook" TargetMode="External"/><Relationship Id="rId18" Type="http://schemas.openxmlformats.org/officeDocument/2006/relationships/image" Target="../media/image38.png"/><Relationship Id="rId3" Type="http://schemas.openxmlformats.org/officeDocument/2006/relationships/hyperlink" Target="https://en.wikiversity.org/wiki/Python_Concepts" TargetMode="External"/><Relationship Id="rId21" Type="http://schemas.openxmlformats.org/officeDocument/2006/relationships/hyperlink" Target="https://www.goodfreephotos.com/vector-images/database-symbol-vector-clipart.png.php" TargetMode="External"/><Relationship Id="rId7" Type="http://schemas.openxmlformats.org/officeDocument/2006/relationships/hyperlink" Target="https://commons.wikimedia.org/wiki/File:Oxygen480-categories-applications-internet.svg" TargetMode="External"/><Relationship Id="rId12" Type="http://schemas.openxmlformats.org/officeDocument/2006/relationships/image" Target="../media/image35.png"/><Relationship Id="rId17" Type="http://schemas.openxmlformats.org/officeDocument/2006/relationships/hyperlink" Target="https://en.wikipedia.org/wiki/Google_logo" TargetMode="External"/><Relationship Id="rId2" Type="http://schemas.openxmlformats.org/officeDocument/2006/relationships/image" Target="../media/image28.png"/><Relationship Id="rId16" Type="http://schemas.openxmlformats.org/officeDocument/2006/relationships/image" Target="../media/image37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11" Type="http://schemas.openxmlformats.org/officeDocument/2006/relationships/hyperlink" Target="https://en.wikipedia.org/wiki/Rocket_Science_Games" TargetMode="External"/><Relationship Id="rId5" Type="http://schemas.openxmlformats.org/officeDocument/2006/relationships/hyperlink" Target="https://hackclarify.blogspot.com/2012/04/uninstall-programs-using-cmd-in-windows.html" TargetMode="External"/><Relationship Id="rId15" Type="http://schemas.openxmlformats.org/officeDocument/2006/relationships/hyperlink" Target="https://www.maxpixel.net/Music-Network-Online-Streaming-Spotify-Internet-1759471" TargetMode="External"/><Relationship Id="rId10" Type="http://schemas.openxmlformats.org/officeDocument/2006/relationships/image" Target="../media/image34.jpg"/><Relationship Id="rId19" Type="http://schemas.openxmlformats.org/officeDocument/2006/relationships/hyperlink" Target="http://whatchareading.com/havent-forgotten-k-jessica-jones/" TargetMode="External"/><Relationship Id="rId4" Type="http://schemas.openxmlformats.org/officeDocument/2006/relationships/image" Target="../media/image31.jpg"/><Relationship Id="rId9" Type="http://schemas.openxmlformats.org/officeDocument/2006/relationships/hyperlink" Target="https://ai.stackexchange.com/questions/9305/what-problems-in-ai-are-not-machine-learning" TargetMode="External"/><Relationship Id="rId14" Type="http://schemas.openxmlformats.org/officeDocument/2006/relationships/image" Target="../media/image3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ytuł 7"/>
          <p:cNvSpPr>
            <a:spLocks noGrp="1"/>
          </p:cNvSpPr>
          <p:nvPr>
            <p:ph type="ctrTitle"/>
          </p:nvPr>
        </p:nvSpPr>
        <p:spPr>
          <a:xfrm>
            <a:off x="457200" y="2535238"/>
            <a:ext cx="8229600" cy="1027112"/>
          </a:xfrm>
        </p:spPr>
        <p:txBody>
          <a:bodyPr/>
          <a:lstStyle/>
          <a:p>
            <a:pPr eaLnBrk="1" hangingPunct="1"/>
            <a:r>
              <a:rPr altLang="pl-PL"/>
              <a:t>CENTRUM SZKOLENIOWE COMARCH</a:t>
            </a:r>
          </a:p>
        </p:txBody>
      </p:sp>
      <p:sp>
        <p:nvSpPr>
          <p:cNvPr id="54275" name="Podtytuł 8"/>
          <p:cNvSpPr>
            <a:spLocks noGrp="1"/>
          </p:cNvSpPr>
          <p:nvPr>
            <p:ph type="subTitle" idx="1"/>
          </p:nvPr>
        </p:nvSpPr>
        <p:spPr>
          <a:xfrm>
            <a:off x="457200" y="3562350"/>
            <a:ext cx="8229600" cy="549275"/>
          </a:xfrm>
        </p:spPr>
        <p:txBody>
          <a:bodyPr/>
          <a:lstStyle/>
          <a:p>
            <a:pPr eaLnBrk="1" hangingPunct="1"/>
            <a:r>
              <a:rPr lang="pl-PL" altLang="pl-PL" dirty="0"/>
              <a:t>Szkolenie: Warsztat - programowanie w języku </a:t>
            </a:r>
            <a:r>
              <a:rPr lang="pl-PL" altLang="pl-PL" dirty="0" err="1"/>
              <a:t>Python</a:t>
            </a:r>
            <a:r>
              <a:rPr lang="pl-PL" altLang="pl-PL" dirty="0"/>
              <a:t> na poziomie średniozaawansowanym. Samodzielne tworzenie prostych aplikacji</a:t>
            </a:r>
            <a:endParaRPr lang="en-GB" altLang="pl-PL" dirty="0"/>
          </a:p>
        </p:txBody>
      </p:sp>
      <p:sp>
        <p:nvSpPr>
          <p:cNvPr id="54277" name="Symbol zastępczy tekstu 10"/>
          <p:cNvSpPr>
            <a:spLocks noGrp="1"/>
          </p:cNvSpPr>
          <p:nvPr>
            <p:ph type="body" sz="quarter" idx="11"/>
          </p:nvPr>
        </p:nvSpPr>
        <p:spPr>
          <a:xfrm>
            <a:off x="457200" y="4406900"/>
            <a:ext cx="4000500" cy="279400"/>
          </a:xfrm>
        </p:spPr>
        <p:txBody>
          <a:bodyPr/>
          <a:lstStyle/>
          <a:p>
            <a:r>
              <a:rPr lang="pl-PL" altLang="pl-PL" dirty="0"/>
              <a:t>Trener: Marcin Albiniak</a:t>
            </a:r>
            <a:endParaRPr lang="en-GB" altLang="pl-PL" dirty="0"/>
          </a:p>
        </p:txBody>
      </p:sp>
      <p:pic>
        <p:nvPicPr>
          <p:cNvPr id="54278" name="Obraz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8125"/>
            <a:ext cx="1798638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093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3E59143-78AB-4C9D-9641-B735C418D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Zastosowania języka Python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A79E433E-9463-45AA-8C91-F034B10D43AE}"/>
              </a:ext>
            </a:extLst>
          </p:cNvPr>
          <p:cNvSpPr txBox="1"/>
          <p:nvPr/>
        </p:nvSpPr>
        <p:spPr>
          <a:xfrm>
            <a:off x="748717" y="1528894"/>
            <a:ext cx="68202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Język Python ma bardzo wiele zastosowań, wymieńmy najważniejsze:</a:t>
            </a:r>
          </a:p>
          <a:p>
            <a:pPr marL="257175" indent="-257175">
              <a:buAutoNum type="arabicPeriod"/>
            </a:pPr>
            <a:r>
              <a:rPr lang="pl-PL" sz="1350" dirty="0"/>
              <a:t>Aplikacje standardowe (konsola) – wykorzystanie podstawowych elementów języka</a:t>
            </a:r>
          </a:p>
          <a:p>
            <a:pPr marL="257175" indent="-257175">
              <a:buAutoNum type="arabicPeriod"/>
            </a:pPr>
            <a:r>
              <a:rPr lang="pl-PL" sz="1350" dirty="0"/>
              <a:t>Aplikacje bazodanowe, analiza danych, analiza struktur danych, Big Data, Data Science</a:t>
            </a:r>
          </a:p>
          <a:p>
            <a:pPr marL="257175" indent="-257175">
              <a:buAutoNum type="arabicPeriod"/>
            </a:pPr>
            <a:r>
              <a:rPr lang="pl-PL" sz="1350" dirty="0"/>
              <a:t>Aplikacje Web – platformy: Django, Flask, Bottle, Jade  - wysoki poziom bezpieczeństwa</a:t>
            </a:r>
          </a:p>
          <a:p>
            <a:pPr marL="257175" indent="-257175">
              <a:buAutoNum type="arabicPeriod"/>
            </a:pPr>
            <a:r>
              <a:rPr lang="pl-PL" sz="1350" dirty="0"/>
              <a:t>Aplikacje AI(Sztuczna Inteligencja)  - w tym algorytmy Machine Learning i Deep Learning, jest wiele bibliotek pozwalających na programowanie tego typu algorytmów takich jak sieci neuronowe, genetyka itd. (scikit-learn, keras)</a:t>
            </a:r>
          </a:p>
          <a:p>
            <a:pPr marL="257175" indent="-257175">
              <a:buAutoNum type="arabicPeriod"/>
            </a:pPr>
            <a:r>
              <a:rPr lang="pl-PL" sz="1350" dirty="0"/>
              <a:t>Rocket Science  - programowanie eksperymentalnych algorytmów oraz struktur danych z użyciem wyników nowoczesnych badań naukowych.</a:t>
            </a:r>
          </a:p>
          <a:p>
            <a:pPr marL="257175" indent="-257175">
              <a:buAutoNum type="arabicPeriod"/>
            </a:pPr>
            <a:endParaRPr lang="pl-PL" sz="1350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1F569C69-91FB-43E4-A657-1779F365B037}"/>
              </a:ext>
            </a:extLst>
          </p:cNvPr>
          <p:cNvSpPr txBox="1"/>
          <p:nvPr/>
        </p:nvSpPr>
        <p:spPr>
          <a:xfrm>
            <a:off x="748718" y="3863130"/>
            <a:ext cx="6272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Firmy takie jak: Netflix, Google, Facebook, Spotify i wiele innych korzystają w swoich rozwiązaniach z języka Python. Prowadzą badania naukowe oraz sam tworzą nowe biblioteki dla Pythona udostępniając je społeczności programistycznej.</a:t>
            </a:r>
          </a:p>
        </p:txBody>
      </p:sp>
    </p:spTree>
    <p:extLst>
      <p:ext uri="{BB962C8B-B14F-4D97-AF65-F5344CB8AC3E}">
        <p14:creationId xmlns:p14="http://schemas.microsoft.com/office/powerpoint/2010/main" val="1333666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83EF3317-A5D3-48A4-961E-1263A6C3E97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4025" y="1107861"/>
            <a:ext cx="8235950" cy="3913622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latin typeface="MinionPro-Regular"/>
                <a:ea typeface="Calibri" panose="020F0502020204030204" pitchFamily="34" charset="0"/>
                <a:cs typeface="MinionPro-Regular"/>
              </a:rPr>
              <a:t>Specyfikacja PEP 8 (ang. </a:t>
            </a:r>
            <a:r>
              <a:rPr lang="pl-PL" i="1" dirty="0" err="1">
                <a:latin typeface="MinionPro-It"/>
                <a:ea typeface="Calibri" panose="020F0502020204030204" pitchFamily="34" charset="0"/>
                <a:cs typeface="MinionPro-It"/>
              </a:rPr>
              <a:t>Python</a:t>
            </a:r>
            <a:r>
              <a:rPr lang="pl-PL" i="1" dirty="0">
                <a:latin typeface="MinionPro-It"/>
                <a:ea typeface="Calibri" panose="020F0502020204030204" pitchFamily="34" charset="0"/>
                <a:cs typeface="MinionPro-It"/>
              </a:rPr>
              <a:t> Enhancement </a:t>
            </a:r>
            <a:r>
              <a:rPr lang="pl-PL" i="1" dirty="0" err="1">
                <a:latin typeface="MinionPro-It"/>
                <a:ea typeface="Calibri" panose="020F0502020204030204" pitchFamily="34" charset="0"/>
                <a:cs typeface="MinionPro-It"/>
              </a:rPr>
              <a:t>Proposal</a:t>
            </a:r>
            <a:r>
              <a:rPr lang="pl-PL" i="1" dirty="0">
                <a:latin typeface="MinionPro-It"/>
                <a:ea typeface="Calibri" panose="020F0502020204030204" pitchFamily="34" charset="0"/>
                <a:cs typeface="MinionPro-It"/>
              </a:rPr>
              <a:t> #8</a:t>
            </a:r>
            <a:r>
              <a:rPr lang="pl-PL" dirty="0">
                <a:latin typeface="MinionPro-Regular"/>
                <a:ea typeface="Calibri" panose="020F0502020204030204" pitchFamily="34" charset="0"/>
                <a:cs typeface="MinionPro-Regular"/>
              </a:rPr>
              <a:t>) to styl określający sposób formatowania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dirty="0">
                <a:latin typeface="MinionPro-Regular"/>
                <a:ea typeface="Calibri" panose="020F0502020204030204" pitchFamily="34" charset="0"/>
                <a:cs typeface="MinionPro-Regular"/>
              </a:rPr>
              <a:t>kodu utworzonego w </a:t>
            </a:r>
            <a:r>
              <a:rPr lang="pl-PL" dirty="0" err="1">
                <a:latin typeface="MinionPro-Regular"/>
                <a:ea typeface="Calibri" panose="020F0502020204030204" pitchFamily="34" charset="0"/>
                <a:cs typeface="MinionPro-Regular"/>
              </a:rPr>
              <a:t>Pythonie</a:t>
            </a:r>
            <a:r>
              <a:rPr lang="pl-PL" dirty="0">
                <a:latin typeface="MinionPro-Regular"/>
                <a:ea typeface="Calibri" panose="020F0502020204030204" pitchFamily="34" charset="0"/>
                <a:cs typeface="MinionPro-Regular"/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latin typeface="MinionPro-Regular"/>
                <a:ea typeface="Calibri" panose="020F0502020204030204" pitchFamily="34" charset="0"/>
                <a:cs typeface="MinionPro-Regular"/>
              </a:rPr>
              <a:t>Oczywiście można tworzyć kod </a:t>
            </a:r>
            <a:r>
              <a:rPr lang="pl-PL" dirty="0" err="1">
                <a:latin typeface="MinionPro-Regular"/>
                <a:ea typeface="Calibri" panose="020F0502020204030204" pitchFamily="34" charset="0"/>
                <a:cs typeface="MinionPro-Regular"/>
              </a:rPr>
              <a:t>Pythona</a:t>
            </a:r>
            <a:r>
              <a:rPr lang="pl-PL" dirty="0">
                <a:latin typeface="MinionPro-Regular"/>
                <a:ea typeface="Calibri" panose="020F0502020204030204" pitchFamily="34" charset="0"/>
                <a:cs typeface="MinionPro-Regular"/>
              </a:rPr>
              <a:t> w dowolny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dirty="0">
                <a:latin typeface="MinionPro-Regular"/>
                <a:ea typeface="Calibri" panose="020F0502020204030204" pitchFamily="34" charset="0"/>
                <a:cs typeface="MinionPro-Regular"/>
              </a:rPr>
              <a:t>sposób, pod warunkiem że jego składnia jest prawidłowa.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latin typeface="MinionPro-Regular"/>
                <a:ea typeface="Calibri" panose="020F0502020204030204" pitchFamily="34" charset="0"/>
                <a:cs typeface="MinionPro-Regular"/>
              </a:rPr>
              <a:t>Użycie spójnego stylu powoduje,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dirty="0">
                <a:latin typeface="MinionPro-Regular"/>
                <a:ea typeface="Calibri" panose="020F0502020204030204" pitchFamily="34" charset="0"/>
                <a:cs typeface="MinionPro-Regular"/>
              </a:rPr>
              <a:t>że kod staje się przystępniejszy i łatwiejszy w odczycie.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D8D23ED2-9A23-4677-9FCA-B44CA7872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812" y="0"/>
            <a:ext cx="8229600" cy="684110"/>
          </a:xfrm>
        </p:spPr>
        <p:txBody>
          <a:bodyPr/>
          <a:lstStyle/>
          <a:p>
            <a:r>
              <a:rPr lang="pl-PL" dirty="0"/>
              <a:t>Specyfikacja PEP</a:t>
            </a:r>
          </a:p>
        </p:txBody>
      </p:sp>
    </p:spTree>
    <p:extLst>
      <p:ext uri="{BB962C8B-B14F-4D97-AF65-F5344CB8AC3E}">
        <p14:creationId xmlns:p14="http://schemas.microsoft.com/office/powerpoint/2010/main" val="3885992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33AE55CB-733F-4063-BC60-7DE2DB96B7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1003" y="892572"/>
            <a:ext cx="8934275" cy="407476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W </a:t>
            </a:r>
            <a:r>
              <a:rPr lang="pl-PL" dirty="0" err="1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Pythonie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 znaki odstępu mają duże znaczenie dla składni. Dlatego też programiści </a:t>
            </a:r>
            <a:r>
              <a:rPr lang="pl-PL" dirty="0" err="1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Pythona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 są szczególnie wyczuleni na wpływ, jaki znaki odstępu mają na czytelność kodu. Stosuj się do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następujących reguł dotyczących znaków odstępu: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We wcięciach stosuj spacje zamiast tabulatorów.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Każdy poziom wcięcia ważnego z punktu widzenia składni powinien składać się z czterech spacji.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Wiersz powinien mieć długość maksymalnie 79 znaków.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808080"/>
                </a:solidFill>
                <a:latin typeface="ITCZapfDingbats"/>
                <a:ea typeface="Calibri" panose="020F0502020204030204" pitchFamily="34" charset="0"/>
                <a:cs typeface="ITCZapfDingbats"/>
              </a:rPr>
              <a:t>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Jeżeli długie wyrażenie jest kontynuowane w kolejnych wierszach, wówczas należy je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wciąć o cztery dodatkowe spacje względem standardowego poziomu wcięcia.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W pliku funkcje i klasy powinny być rozdzielane dwoma pustymi wierszami.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W klasie metody powinny być rozdzielone pustym wierszem.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BD6EA845-C99B-4800-BC6B-D013B3A28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94593"/>
            <a:ext cx="8229600" cy="684110"/>
          </a:xfrm>
        </p:spPr>
        <p:txBody>
          <a:bodyPr>
            <a:normAutofit fontScale="90000"/>
          </a:bodyPr>
          <a:lstStyle/>
          <a:p>
            <a:r>
              <a:rPr lang="pl-PL" dirty="0">
                <a:solidFill>
                  <a:srgbClr val="808080"/>
                </a:solidFill>
                <a:latin typeface="MyriadPro-BoldCond"/>
                <a:ea typeface="Calibri" panose="020F0502020204030204" pitchFamily="34" charset="0"/>
                <a:cs typeface="MyriadPro-BoldCond"/>
              </a:rPr>
              <a:t>Znaki odstępu</a:t>
            </a:r>
            <a:b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66740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1EC84D6C-4721-489E-8346-D88A854960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4025" y="948018"/>
            <a:ext cx="8235950" cy="3913622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W słowniku nie należy umieszczać spacji między nazwą klucza i dwukropkiem. Należy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umieścić jedną spację przed wartością klucza, o ile mieści się ona w tym samym wierszu.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Przed operatorem przypisania (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=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) i po nim należy umieszczać tylko i wyłącznie jedną spację.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W przypadku adnotacji typów nie można używać spacji między nazwą zmiennej i dwukropkiem oraz trzeba użyć jednej spacji przed informacjami o typie.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l-PL" sz="2300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Konwencje nazw</a:t>
            </a:r>
            <a:endParaRPr lang="pl-PL" sz="23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Specyfikacja PEP 8 sugeruje użycie unikatowych stylów nadawania nazw w różnych częściach języka. Dzięki temu podczas odczytu kodu źródłowego można łatwo ustalić,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do czego odnoszą się poszczególne nazwy. Stosuj się do następujących reguł dotyczących konwencji nazw: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Funkcje, zmienne i atrybuty powinny być zapisywane w formacie 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małe_litery_podkreślenie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3054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3C7556F-4923-40A9-9EAB-A3C877F901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4025" y="929143"/>
            <a:ext cx="8235950" cy="3913622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Chronione atrybuty egzemplarza powinny być zapisywane w formacie 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_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podkreślenie_nazwa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Prywatne atrybuty egzemplarza powinny być zapisywane w formacie 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__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podwójne_podkreślenie_nazwa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Klasy i wyjątki powinny być zapisywane w formacie 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NazwaKlasyLubWyjątku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</a:rPr>
              <a:t>st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ałe na poziomie modułu powinny być zapisywane 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WIELKIMI_LITERAMI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Metody egzemplarza w klasie powinny używać 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self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jako nazwy pierwszego parametru (który odwołuje się do obiektu).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Metody klasy w klasie powinny używać 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cls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jako nazwy pierwszego parametru (który odwołuje się do klasy).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07755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6704156E-62A4-426F-9D6B-9B3E618554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Według </a:t>
            </a:r>
            <a:r>
              <a:rPr lang="pl-PL" i="1" dirty="0">
                <a:solidFill>
                  <a:srgbClr val="000000"/>
                </a:solidFill>
                <a:latin typeface="MinionPro-It"/>
                <a:ea typeface="Calibri" panose="020F0502020204030204" pitchFamily="34" charset="0"/>
                <a:cs typeface="MinionPro-It"/>
              </a:rPr>
              <a:t>filozofii </a:t>
            </a:r>
            <a:r>
              <a:rPr lang="pl-PL" i="1" dirty="0" err="1">
                <a:solidFill>
                  <a:srgbClr val="000000"/>
                </a:solidFill>
                <a:latin typeface="MinionPro-It"/>
                <a:ea typeface="Calibri" panose="020F0502020204030204" pitchFamily="34" charset="0"/>
                <a:cs typeface="MinionPro-It"/>
              </a:rPr>
              <a:t>Pythona</a:t>
            </a:r>
            <a:r>
              <a:rPr lang="pl-PL" i="1" dirty="0">
                <a:solidFill>
                  <a:srgbClr val="000000"/>
                </a:solidFill>
                <a:latin typeface="MinionPro-It"/>
                <a:ea typeface="Calibri" panose="020F0502020204030204" pitchFamily="34" charset="0"/>
                <a:cs typeface="MinionPro-It"/>
              </a:rPr>
              <a:t>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„powinien być jeden — i najlepiej tylko jeden — oczywisty sposób na wykonanie danego zadania”. Specyfikacja PEP 8 próbuje to skodyfikować w wytycznych dotyczących wyrażeń i poleceń.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Używaj negacji typu </a:t>
            </a:r>
            <a:r>
              <a:rPr lang="pl-PL" dirty="0" err="1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inline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 (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if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 a 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is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 not b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) zamiast negacji wyrażeń pozytywnych (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if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 not a 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is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 b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).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Nie sprawdzaj pod kątem pustych wartości kontenerów lub sekwencji (na przykład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[]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lub 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''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) za pomocą operacji porównania z zerem wielkości danego elementu (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if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len(lista) == 0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). Zamiast tego użyj 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if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 not lista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i przyjmuj założenie, że puste wartości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są uznawane za 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False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C247E096-EEB9-4077-8451-69F4D42CA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50" y="376238"/>
            <a:ext cx="8229600" cy="684110"/>
          </a:xfrm>
        </p:spPr>
        <p:txBody>
          <a:bodyPr/>
          <a:lstStyle/>
          <a:p>
            <a:r>
              <a:rPr lang="pl-PL" sz="1800" dirty="0">
                <a:solidFill>
                  <a:srgbClr val="808080"/>
                </a:solidFill>
                <a:latin typeface="MyriadPro-BoldCond"/>
                <a:ea typeface="Calibri" panose="020F0502020204030204" pitchFamily="34" charset="0"/>
                <a:cs typeface="MyriadPro-BoldCond"/>
              </a:rPr>
              <a:t>Polecenia i wyrażenia</a:t>
            </a:r>
            <a:b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23309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81AE9E39-FCF4-4FD2-B904-A6D20D035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3826" y="992059"/>
            <a:ext cx="8235950" cy="3676415"/>
          </a:xfrm>
        </p:spPr>
        <p:txBody>
          <a:bodyPr>
            <a:normAutofit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To samo dotyczy niepustych wartości kontenerów lub sekwencji (na przykład 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[1]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lub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'witaj'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). Polecenie 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if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 lista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przyjmuje wartość 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True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dla niepustych wartości.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Unikaj jednowierszowych poleceń 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if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oraz pętli 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for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i 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while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, z wyjątkiem poleceń złożonych.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W celu zapewnienia większej czytelności wymienione polecenia powinny być umieszczane w wielu wierszach.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Jeżeli wyrażenie nie mieści się w jednym wierszu, ujmij je w nawiasy oraz dodaj znaki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nowego wiersza i wcięcia, aby ułatwić jego odczyt.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Preferowane jest ujmowanie w nawiasy wyrażeń wielowierszowych zamiast stosowania znaku kontynuowania wiersza (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\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).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93454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68790C70-4478-473D-B381-213D3DF6915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0850" y="948017"/>
            <a:ext cx="8235950" cy="3913622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Specyfikacja PEP 8 sugeruje przestrzeganie pewnych reguł dotyczących sposobu stosowania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poleceń importujących moduły w kodzie: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Polecenia 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import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(a także 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from x import y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) zawsze umieszczaj na początku pliku.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Podczas importu modułów zawsze stosuj bezwzględne nazwy plików, a nie nazwy względne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dla ścieżki dostępu dla bieżącego modułu. Na przykład w celu importu modułu 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foo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z pakietu 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bar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powinieneś użyć polecenia 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from bar import 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foo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zamiast po prostu 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import 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foo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ITCZapfDingbats"/>
                <a:cs typeface="MinionPro-Regular"/>
              </a:rPr>
              <a:t>Jeżeli koniecznie musisz użyć względnej ścieżki podczas importu, to zastosuj składnię</a:t>
            </a:r>
            <a:r>
              <a:rPr lang="pl-PL" dirty="0">
                <a:latin typeface="Calibri" panose="020F0502020204030204" pitchFamily="34" charset="0"/>
                <a:ea typeface="ITCZapfDingbats"/>
                <a:cs typeface="Times New Roman" panose="02020603050405020304" pitchFamily="18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LettrGoth12EU"/>
                <a:ea typeface="ITCZapfDingbats"/>
                <a:cs typeface="LettrGoth12EU"/>
              </a:rPr>
              <a:t>from . import 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ITCZapfDingbats"/>
                <a:cs typeface="LettrGoth12EU"/>
              </a:rPr>
              <a:t>foo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ITCZapfDingbats"/>
                <a:cs typeface="MinionPro-Regular"/>
              </a:rPr>
              <a:t>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ITCZapfDingbats"/>
                <a:cs typeface="MinionPro-Regular"/>
              </a:rPr>
              <a:t>Polecenia importujące powinny się znajdować w sekcjach zachowujących następującą</a:t>
            </a:r>
            <a:r>
              <a:rPr lang="pl-PL" dirty="0">
                <a:latin typeface="Calibri" panose="020F0502020204030204" pitchFamily="34" charset="0"/>
                <a:ea typeface="ITCZapfDingbats"/>
                <a:cs typeface="Times New Roman" panose="02020603050405020304" pitchFamily="18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ITCZapfDingbats"/>
                <a:cs typeface="MinionPro-Regular"/>
              </a:rPr>
              <a:t>kolejność: moduły biblioteki standardowej, moduły firm trzecich, własne moduły. W poszczególnych sekcjach polecenia importujące należy umieścić w kolejności alfabetycznej.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55E0278D-5B57-4F61-9EBD-59F82EA80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Polecenia import</a:t>
            </a:r>
          </a:p>
        </p:txBody>
      </p:sp>
    </p:spTree>
    <p:extLst>
      <p:ext uri="{BB962C8B-B14F-4D97-AF65-F5344CB8AC3E}">
        <p14:creationId xmlns:p14="http://schemas.microsoft.com/office/powerpoint/2010/main" val="286456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FED04C-1028-47EF-B809-0E3FECA58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Typy danych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3797F2B2-0258-4E32-B170-3C2597EA83E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rtl="0"/>
            <a:fld id="{98A70DB5-3B74-47E3-90B3-6FF4DAF5961C}" type="datetime1">
              <a:rPr lang="pl-PL" smtClean="0"/>
              <a:t>16.05.2022</a:t>
            </a:fld>
            <a:endParaRPr lang="en-US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05AEDAB6-21BF-4E46-B7D9-3E0DA63E2367}"/>
              </a:ext>
            </a:extLst>
          </p:cNvPr>
          <p:cNvSpPr txBox="1"/>
          <p:nvPr/>
        </p:nvSpPr>
        <p:spPr>
          <a:xfrm>
            <a:off x="1392834" y="2571750"/>
            <a:ext cx="204324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    Numbers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    String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    List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    Tuple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    Dictionary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D0994160-3B88-431F-A10F-54E7712B1040}"/>
              </a:ext>
            </a:extLst>
          </p:cNvPr>
          <p:cNvSpPr txBox="1"/>
          <p:nvPr/>
        </p:nvSpPr>
        <p:spPr>
          <a:xfrm>
            <a:off x="637038" y="1609957"/>
            <a:ext cx="5598079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Python </a:t>
            </a:r>
            <a:r>
              <a:rPr lang="pl-PL" dirty="0"/>
              <a:t>posiada pięć standardowych typów danych:</a:t>
            </a:r>
            <a:endParaRPr lang="en-US" dirty="0"/>
          </a:p>
          <a:p>
            <a:endParaRPr lang="en-US" sz="1350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23D22F79-4662-4AB7-B8CB-898AE6F55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66283" y="2571750"/>
            <a:ext cx="2737608" cy="15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07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E2DF8C8-12FA-45C8-952E-726428653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Lista (list)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756C261D-6907-4798-94F9-5F6FA88CB4E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rtl="0"/>
            <a:fld id="{98A70DB5-3B74-47E3-90B3-6FF4DAF5961C}" type="datetime1">
              <a:rPr lang="pl-PL" smtClean="0"/>
              <a:t>16.05.2022</a:t>
            </a:fld>
            <a:endParaRPr lang="en-US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7D5C17AC-82CE-4A7F-8C72-BFF35C7C1847}"/>
              </a:ext>
            </a:extLst>
          </p:cNvPr>
          <p:cNvSpPr txBox="1"/>
          <p:nvPr/>
        </p:nvSpPr>
        <p:spPr>
          <a:xfrm>
            <a:off x="824219" y="1742610"/>
            <a:ext cx="782692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Lista to najbardziej elastyczny typem obiektu uporządkowanej struktury danych.</a:t>
            </a:r>
          </a:p>
          <a:p>
            <a:endParaRPr lang="pl-PL" dirty="0"/>
          </a:p>
          <a:p>
            <a:r>
              <a:rPr lang="pl-PL" dirty="0"/>
              <a:t>Elementy listy mogą reprezentować różne typy danych: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l-PL" dirty="0"/>
              <a:t>Liczby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l-PL" dirty="0"/>
              <a:t>Łańcuchy znaków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l-PL" dirty="0"/>
              <a:t>Wartości </a:t>
            </a:r>
            <a:r>
              <a:rPr lang="pl-PL" dirty="0" err="1"/>
              <a:t>bool</a:t>
            </a:r>
            <a:endParaRPr lang="pl-PL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l-PL" dirty="0"/>
              <a:t>Wielokrotnie zagnieżdżone listy.</a:t>
            </a:r>
          </a:p>
        </p:txBody>
      </p:sp>
    </p:spTree>
    <p:extLst>
      <p:ext uri="{BB962C8B-B14F-4D97-AF65-F5344CB8AC3E}">
        <p14:creationId xmlns:p14="http://schemas.microsoft.com/office/powerpoint/2010/main" val="3057643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1581528" y="1240425"/>
            <a:ext cx="7105272" cy="279757"/>
          </a:xfrm>
        </p:spPr>
        <p:txBody>
          <a:bodyPr/>
          <a:lstStyle/>
          <a:p>
            <a:r>
              <a:rPr lang="pl-PL" dirty="0"/>
              <a:t>Wstęp do programowania w języku </a:t>
            </a:r>
            <a:r>
              <a:rPr lang="pl-PL" dirty="0" err="1"/>
              <a:t>Python</a:t>
            </a:r>
            <a:endParaRPr lang="en-US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0"/>
          </p:nvPr>
        </p:nvSpPr>
        <p:spPr>
          <a:xfrm>
            <a:off x="1581528" y="1611501"/>
            <a:ext cx="7105272" cy="279757"/>
          </a:xfrm>
        </p:spPr>
        <p:txBody>
          <a:bodyPr/>
          <a:lstStyle/>
          <a:p>
            <a:r>
              <a:rPr lang="pl-PL" dirty="0"/>
              <a:t>Analiza Środowiska programistycznego  dla </a:t>
            </a:r>
            <a:r>
              <a:rPr lang="pl-PL" dirty="0" err="1"/>
              <a:t>Pythona</a:t>
            </a:r>
            <a:endParaRPr lang="en-US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31"/>
          </p:nvPr>
        </p:nvSpPr>
        <p:spPr>
          <a:xfrm>
            <a:off x="1581528" y="1982577"/>
            <a:ext cx="7105272" cy="279757"/>
          </a:xfrm>
        </p:spPr>
        <p:txBody>
          <a:bodyPr/>
          <a:lstStyle/>
          <a:p>
            <a:r>
              <a:rPr lang="pl-PL" dirty="0"/>
              <a:t>Zasady programowania w języku </a:t>
            </a:r>
            <a:r>
              <a:rPr lang="pl-PL" dirty="0" err="1"/>
              <a:t>Python</a:t>
            </a:r>
            <a:endParaRPr lang="en-US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32"/>
          </p:nvPr>
        </p:nvSpPr>
        <p:spPr>
          <a:xfrm>
            <a:off x="1581528" y="2353653"/>
            <a:ext cx="7105272" cy="279757"/>
          </a:xfrm>
        </p:spPr>
        <p:txBody>
          <a:bodyPr/>
          <a:lstStyle/>
          <a:p>
            <a:r>
              <a:rPr lang="pl-PL" dirty="0"/>
              <a:t>Programowanie kolekcji</a:t>
            </a:r>
            <a:endParaRPr lang="en-US" dirty="0"/>
          </a:p>
        </p:txBody>
      </p:sp>
      <p:sp>
        <p:nvSpPr>
          <p:cNvPr id="8" name="Symbol zastępczy tekstu 7"/>
          <p:cNvSpPr>
            <a:spLocks noGrp="1"/>
          </p:cNvSpPr>
          <p:nvPr>
            <p:ph type="body" sz="quarter" idx="33"/>
          </p:nvPr>
        </p:nvSpPr>
        <p:spPr>
          <a:xfrm>
            <a:off x="1581528" y="2724729"/>
            <a:ext cx="7105272" cy="279757"/>
          </a:xfrm>
        </p:spPr>
        <p:txBody>
          <a:bodyPr/>
          <a:lstStyle/>
          <a:p>
            <a:r>
              <a:rPr lang="en-US" dirty="0" err="1"/>
              <a:t>Podstawy</a:t>
            </a:r>
            <a:r>
              <a:rPr lang="en-US" dirty="0"/>
              <a:t> </a:t>
            </a:r>
            <a:r>
              <a:rPr lang="en-US" dirty="0" err="1"/>
              <a:t>programowania</a:t>
            </a:r>
            <a:r>
              <a:rPr lang="en-US" dirty="0"/>
              <a:t> </a:t>
            </a:r>
            <a:r>
              <a:rPr lang="en-US" dirty="0" err="1"/>
              <a:t>funkcyjnego</a:t>
            </a:r>
            <a:endParaRPr lang="en-US" dirty="0"/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34"/>
          </p:nvPr>
        </p:nvSpPr>
        <p:spPr>
          <a:xfrm>
            <a:off x="1581528" y="3095805"/>
            <a:ext cx="7105272" cy="279757"/>
          </a:xfrm>
        </p:spPr>
        <p:txBody>
          <a:bodyPr/>
          <a:lstStyle/>
          <a:p>
            <a:r>
              <a:rPr lang="pl-PL" dirty="0" err="1"/>
              <a:t>Wlasny</a:t>
            </a:r>
            <a:r>
              <a:rPr lang="pl-PL" dirty="0"/>
              <a:t> projekt uczestnika szkolenia – programowanie funkcyjne</a:t>
            </a:r>
            <a:endParaRPr lang="en-US" dirty="0"/>
          </a:p>
        </p:txBody>
      </p:sp>
      <p:sp>
        <p:nvSpPr>
          <p:cNvPr id="10" name="Symbol zastępczy tekstu 9"/>
          <p:cNvSpPr>
            <a:spLocks noGrp="1"/>
          </p:cNvSpPr>
          <p:nvPr>
            <p:ph type="body" sz="quarter" idx="35"/>
          </p:nvPr>
        </p:nvSpPr>
        <p:spPr>
          <a:xfrm>
            <a:off x="1581528" y="3466881"/>
            <a:ext cx="7105272" cy="279757"/>
          </a:xfrm>
        </p:spPr>
        <p:txBody>
          <a:bodyPr/>
          <a:lstStyle/>
          <a:p>
            <a:r>
              <a:rPr lang="en-US" dirty="0" err="1"/>
              <a:t>Programowanie</a:t>
            </a:r>
            <a:r>
              <a:rPr lang="en-US" dirty="0"/>
              <a:t> </a:t>
            </a:r>
            <a:r>
              <a:rPr lang="en-US" dirty="0" err="1"/>
              <a:t>obiektowe</a:t>
            </a:r>
            <a:endParaRPr lang="en-US" dirty="0"/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36"/>
          </p:nvPr>
        </p:nvSpPr>
        <p:spPr>
          <a:xfrm>
            <a:off x="1581528" y="3837957"/>
            <a:ext cx="7105272" cy="279757"/>
          </a:xfrm>
        </p:spPr>
        <p:txBody>
          <a:bodyPr/>
          <a:lstStyle/>
          <a:p>
            <a:r>
              <a:rPr lang="pl-PL" dirty="0" err="1"/>
              <a:t>Wlasny</a:t>
            </a:r>
            <a:r>
              <a:rPr lang="pl-PL" dirty="0"/>
              <a:t> projekt uczestnika szkolenia – programowanie obiektowe</a:t>
            </a:r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ymbol zastępczy tekstu 12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ymbol zastępczy tekstu 14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Symbol zastępczy tekstu 16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77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325D10F-915E-47EA-A3CA-BFF994782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KROTKA(TUPLE)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E6F66AB3-8180-445B-AA4D-E15CA2AA5CC2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rtl="0"/>
            <a:fld id="{98A70DB5-3B74-47E3-90B3-6FF4DAF5961C}" type="datetime1">
              <a:rPr lang="pl-PL" smtClean="0"/>
              <a:t>16.05.2022</a:t>
            </a:fld>
            <a:endParaRPr lang="en-US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5813B22A-C188-4DC6-B567-6402DFE6BC46}"/>
              </a:ext>
            </a:extLst>
          </p:cNvPr>
          <p:cNvSpPr txBox="1"/>
          <p:nvPr/>
        </p:nvSpPr>
        <p:spPr>
          <a:xfrm>
            <a:off x="1083753" y="1910594"/>
            <a:ext cx="72842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 err="1"/>
              <a:t>Krotka</a:t>
            </a:r>
            <a:r>
              <a:rPr lang="pl-PL" dirty="0"/>
              <a:t> to struktura danych która jest odzwierciedleniem matematycznej </a:t>
            </a:r>
          </a:p>
          <a:p>
            <a:r>
              <a:rPr lang="pl-PL" dirty="0"/>
              <a:t>n-ki, czyli uporządkowanego ciągu wartości.</a:t>
            </a:r>
          </a:p>
          <a:p>
            <a:endParaRPr lang="pl-PL" dirty="0"/>
          </a:p>
          <a:p>
            <a:r>
              <a:rPr lang="pl-PL" dirty="0" err="1"/>
              <a:t>Krotki</a:t>
            </a:r>
            <a:r>
              <a:rPr lang="pl-PL" dirty="0"/>
              <a:t> przechowują stałe wartości o różnych typach danych – nie można zmodyfikować żadnego elementu.</a:t>
            </a:r>
          </a:p>
          <a:p>
            <a:endParaRPr lang="pl-PL" dirty="0"/>
          </a:p>
          <a:p>
            <a:r>
              <a:rPr lang="pl-PL" dirty="0"/>
              <a:t>Odczyt elementu wymaga podania jego indeksu liczbowego. </a:t>
            </a:r>
          </a:p>
        </p:txBody>
      </p:sp>
    </p:spTree>
    <p:extLst>
      <p:ext uri="{BB962C8B-B14F-4D97-AF65-F5344CB8AC3E}">
        <p14:creationId xmlns:p14="http://schemas.microsoft.com/office/powerpoint/2010/main" val="1875509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62049CB-E94E-4A77-B11A-881252BB4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Zbiór (set)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2A4EC725-91CC-4B36-8A58-BD0A21A12DB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rtl="0"/>
            <a:fld id="{98A70DB5-3B74-47E3-90B3-6FF4DAF5961C}" type="datetime1">
              <a:rPr lang="pl-PL" smtClean="0"/>
              <a:t>16.05.2022</a:t>
            </a:fld>
            <a:endParaRPr lang="en-US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5546FBE6-C7D7-4404-9AFA-2DF10B90E946}"/>
              </a:ext>
            </a:extLst>
          </p:cNvPr>
          <p:cNvSpPr txBox="1"/>
          <p:nvPr/>
        </p:nvSpPr>
        <p:spPr>
          <a:xfrm>
            <a:off x="743999" y="1690907"/>
            <a:ext cx="717101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Zbiór jest kolekcją nieuporządkowaną, czyli nie gwarantuje zachowania żadnej kolejności elementów.</a:t>
            </a:r>
          </a:p>
          <a:p>
            <a:endParaRPr lang="pl-PL" dirty="0"/>
          </a:p>
          <a:p>
            <a:r>
              <a:rPr lang="pl-PL" dirty="0"/>
              <a:t>Zbiór gwarantuje brak duplikacji, czyli w zbiorze nigdy nie pojawią się dwa elementy o takiej samej wartości.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98C65A7D-B15D-4D16-8635-348FF2306EBA}"/>
              </a:ext>
            </a:extLst>
          </p:cNvPr>
          <p:cNvSpPr txBox="1"/>
          <p:nvPr/>
        </p:nvSpPr>
        <p:spPr>
          <a:xfrm>
            <a:off x="743998" y="3547565"/>
            <a:ext cx="6981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 err="1"/>
              <a:t>Frozenset</a:t>
            </a:r>
            <a:r>
              <a:rPr lang="pl-PL" dirty="0"/>
              <a:t>  -  zbiór  </a:t>
            </a:r>
            <a:r>
              <a:rPr lang="pl-PL" dirty="0" err="1"/>
              <a:t>niemutowalny</a:t>
            </a:r>
            <a:r>
              <a:rPr lang="pl-PL" dirty="0"/>
              <a:t>  - nie można do niego dodawać </a:t>
            </a:r>
          </a:p>
          <a:p>
            <a:r>
              <a:rPr lang="pl-PL" dirty="0"/>
              <a:t>lub z niego usuwać elementów.</a:t>
            </a:r>
          </a:p>
        </p:txBody>
      </p:sp>
    </p:spTree>
    <p:extLst>
      <p:ext uri="{BB962C8B-B14F-4D97-AF65-F5344CB8AC3E}">
        <p14:creationId xmlns:p14="http://schemas.microsoft.com/office/powerpoint/2010/main" val="4110965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3543085-29CA-4239-86AE-D3CC9A645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Słownik (</a:t>
            </a:r>
            <a:r>
              <a:rPr lang="pl-PL" dirty="0" err="1"/>
              <a:t>dictionary</a:t>
            </a:r>
            <a:r>
              <a:rPr lang="pl-PL" dirty="0"/>
              <a:t>)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332E19A8-6657-40A1-B2D9-717B4B5DD18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rtl="0"/>
            <a:fld id="{98A70DB5-3B74-47E3-90B3-6FF4DAF5961C}" type="datetime1">
              <a:rPr lang="pl-PL" smtClean="0"/>
              <a:t>16.05.2022</a:t>
            </a:fld>
            <a:endParaRPr lang="en-US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61DE9F52-52DE-4F14-94A3-C808A8A8A7B0}"/>
              </a:ext>
            </a:extLst>
          </p:cNvPr>
          <p:cNvSpPr txBox="1"/>
          <p:nvPr/>
        </p:nvSpPr>
        <p:spPr>
          <a:xfrm>
            <a:off x="806916" y="1983128"/>
            <a:ext cx="712697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Słowniki są to struktury asocjacyjne  - czyli pary (klucz, wartość)  gdzie klucz opisuje nazwę pola wartości. </a:t>
            </a:r>
          </a:p>
          <a:p>
            <a:endParaRPr lang="pl-PL" dirty="0"/>
          </a:p>
          <a:p>
            <a:r>
              <a:rPr lang="pl-PL" dirty="0"/>
              <a:t>Klucz może być stringiem lub liczbą.</a:t>
            </a:r>
          </a:p>
          <a:p>
            <a:endParaRPr lang="pl-PL" dirty="0"/>
          </a:p>
          <a:p>
            <a:r>
              <a:rPr lang="pl-PL" dirty="0"/>
              <a:t>Słowniki są podobne do list, z tą różnicą że za identyfikację elementu odpowiada klucz a nie indeks położenia elementu w liście.</a:t>
            </a:r>
          </a:p>
        </p:txBody>
      </p:sp>
    </p:spTree>
    <p:extLst>
      <p:ext uri="{BB962C8B-B14F-4D97-AF65-F5344CB8AC3E}">
        <p14:creationId xmlns:p14="http://schemas.microsoft.com/office/powerpoint/2010/main" val="2777990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D75BA86C-50E4-41CB-8ACC-6AAB7D0B77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C8F9917-225C-45D9-8815-B1A0387A3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Funkcja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EC3A3B1D-F78F-4C6E-A375-BBE636B4099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rtl="0"/>
            <a:fld id="{98A70DB5-3B74-47E3-90B3-6FF4DAF5961C}" type="datetime1">
              <a:rPr lang="pl-PL" smtClean="0"/>
              <a:t>16.05.2022</a:t>
            </a:fld>
            <a:endParaRPr lang="en-US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6A0B934D-D74F-4B66-80B6-E5B2E1E4FEBB}"/>
              </a:ext>
            </a:extLst>
          </p:cNvPr>
          <p:cNvSpPr txBox="1"/>
          <p:nvPr/>
        </p:nvSpPr>
        <p:spPr>
          <a:xfrm>
            <a:off x="895000" y="1934447"/>
            <a:ext cx="634679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Funkcja jest uporządkowanym, zdolnym do wielokrotnego użycia fragmentem kodu, odpowiadającym za wykonanie pojedynczej czynności.</a:t>
            </a:r>
          </a:p>
          <a:p>
            <a:endParaRPr lang="pl-PL" dirty="0"/>
          </a:p>
          <a:p>
            <a:r>
              <a:rPr lang="pl-PL" dirty="0"/>
              <a:t>Dzięki funkcjom można wykonywać tę samą czynność stosując inne wartości (parametry funkcji).</a:t>
            </a:r>
          </a:p>
        </p:txBody>
      </p:sp>
    </p:spTree>
    <p:extLst>
      <p:ext uri="{BB962C8B-B14F-4D97-AF65-F5344CB8AC3E}">
        <p14:creationId xmlns:p14="http://schemas.microsoft.com/office/powerpoint/2010/main" val="3059849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40E2719-16DD-48FD-ADCA-6EEF9FA200C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27FD2E0-316D-49D3-84A5-85FB906E3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Funkcja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F195255E-2350-4F7A-A70D-72C37DF1E1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rtl="0"/>
            <a:fld id="{98A70DB5-3B74-47E3-90B3-6FF4DAF5961C}" type="datetime1">
              <a:rPr lang="pl-PL" smtClean="0"/>
              <a:t>16.05.2022</a:t>
            </a:fld>
            <a:endParaRPr lang="en-US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2B9F833B-BB97-4BB9-9E6E-DEC589A566DF}"/>
              </a:ext>
            </a:extLst>
          </p:cNvPr>
          <p:cNvSpPr txBox="1"/>
          <p:nvPr/>
        </p:nvSpPr>
        <p:spPr>
          <a:xfrm>
            <a:off x="559965" y="1685199"/>
            <a:ext cx="2703877" cy="60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nazwa(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0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return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a+b+c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9F2D605A-C936-4426-8CB1-9068817B6D08}"/>
              </a:ext>
            </a:extLst>
          </p:cNvPr>
          <p:cNvSpPr txBox="1"/>
          <p:nvPr/>
        </p:nvSpPr>
        <p:spPr>
          <a:xfrm>
            <a:off x="3656891" y="1393887"/>
            <a:ext cx="4570952" cy="60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info():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"najładniejsze miasto: 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miasto3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0FDF1B8F-CECF-4823-9E04-2755DE09BDA9}"/>
              </a:ext>
            </a:extLst>
          </p:cNvPr>
          <p:cNvSpPr txBox="1"/>
          <p:nvPr/>
        </p:nvSpPr>
        <p:spPr>
          <a:xfrm>
            <a:off x="5853455" y="2872191"/>
            <a:ext cx="1835616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350" dirty="0"/>
              <a:t>x = lambda a:a+10;</a:t>
            </a:r>
          </a:p>
          <a:p>
            <a:r>
              <a:rPr lang="pl-PL" sz="1350" dirty="0" err="1"/>
              <a:t>print</a:t>
            </a:r>
            <a:r>
              <a:rPr lang="pl-PL" sz="1350" dirty="0"/>
              <a:t>(x(5))</a:t>
            </a:r>
          </a:p>
          <a:p>
            <a:r>
              <a:rPr lang="pl-PL" sz="1350" dirty="0" err="1"/>
              <a:t>print</a:t>
            </a:r>
            <a:r>
              <a:rPr lang="pl-PL" sz="1350" dirty="0"/>
              <a:t>(x(11))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BD16F40D-91EC-4AD8-B140-81D4D84DD118}"/>
              </a:ext>
            </a:extLst>
          </p:cNvPr>
          <p:cNvSpPr txBox="1"/>
          <p:nvPr/>
        </p:nvSpPr>
        <p:spPr>
          <a:xfrm>
            <a:off x="813208" y="2872191"/>
            <a:ext cx="4570952" cy="1501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zamki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*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zamki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"największy </a:t>
            </a:r>
            <a:r>
              <a:rPr lang="pl-PL" sz="135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zamek:"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zamki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[2])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zamki(1,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"Malbork"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"Ogrodzieniec"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"Janowiec"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439FB7F6-6BD6-4A09-B6EB-69A4938AE2D4}"/>
              </a:ext>
            </a:extLst>
          </p:cNvPr>
          <p:cNvSpPr/>
          <p:nvPr/>
        </p:nvSpPr>
        <p:spPr>
          <a:xfrm>
            <a:off x="559965" y="2605546"/>
            <a:ext cx="4824195" cy="19457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sz="135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9EC8DA28-24E6-4D63-B97F-F522C7A28357}"/>
              </a:ext>
            </a:extLst>
          </p:cNvPr>
          <p:cNvSpPr/>
          <p:nvPr/>
        </p:nvSpPr>
        <p:spPr>
          <a:xfrm>
            <a:off x="5782113" y="2571750"/>
            <a:ext cx="1906958" cy="138919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sz="1350"/>
          </a:p>
        </p:txBody>
      </p:sp>
      <p:sp>
        <p:nvSpPr>
          <p:cNvPr id="16" name="Prostokąt 15">
            <a:extLst>
              <a:ext uri="{FF2B5EF4-FFF2-40B4-BE49-F238E27FC236}">
                <a16:creationId xmlns:a16="http://schemas.microsoft.com/office/drawing/2014/main" id="{79220305-1FE3-40E2-B01C-EA1F531AD5BC}"/>
              </a:ext>
            </a:extLst>
          </p:cNvPr>
          <p:cNvSpPr/>
          <p:nvPr/>
        </p:nvSpPr>
        <p:spPr>
          <a:xfrm>
            <a:off x="3496637" y="1034996"/>
            <a:ext cx="4570952" cy="138919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sz="1350"/>
          </a:p>
        </p:txBody>
      </p:sp>
      <p:sp>
        <p:nvSpPr>
          <p:cNvPr id="17" name="Prostokąt 16">
            <a:extLst>
              <a:ext uri="{FF2B5EF4-FFF2-40B4-BE49-F238E27FC236}">
                <a16:creationId xmlns:a16="http://schemas.microsoft.com/office/drawing/2014/main" id="{0301F224-1F38-4F6D-A32E-482DF46B7845}"/>
              </a:ext>
            </a:extLst>
          </p:cNvPr>
          <p:cNvSpPr/>
          <p:nvPr/>
        </p:nvSpPr>
        <p:spPr>
          <a:xfrm>
            <a:off x="431921" y="1501280"/>
            <a:ext cx="2267449" cy="94847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sz="1350"/>
          </a:p>
        </p:txBody>
      </p:sp>
    </p:spTree>
    <p:extLst>
      <p:ext uri="{BB962C8B-B14F-4D97-AF65-F5344CB8AC3E}">
        <p14:creationId xmlns:p14="http://schemas.microsoft.com/office/powerpoint/2010/main" val="3887498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BE8FACC-A1B5-4D51-8C89-A531B0894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Instrukcje - instrukcja warunkowa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3CC64F05-C13B-4D61-925D-AECFD23C626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rtl="0"/>
            <a:fld id="{98A70DB5-3B74-47E3-90B3-6FF4DAF5961C}" type="datetime1">
              <a:rPr lang="pl-PL" smtClean="0"/>
              <a:t>16.05.2022</a:t>
            </a:fld>
            <a:endParaRPr lang="en-US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49D168C7-0C74-4526-9871-0D1B9D6EA9C3}"/>
              </a:ext>
            </a:extLst>
          </p:cNvPr>
          <p:cNvSpPr txBox="1"/>
          <p:nvPr/>
        </p:nvSpPr>
        <p:spPr>
          <a:xfrm>
            <a:off x="756582" y="1426482"/>
            <a:ext cx="3893016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http_code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"418"</a:t>
            </a:r>
            <a:endParaRPr lang="pl-PL" sz="13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pl-PL" sz="13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match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http_code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case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"200"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"OK"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do_something_good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case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"404"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"Not </a:t>
            </a:r>
            <a:r>
              <a:rPr lang="pl-PL" sz="1350" dirty="0" err="1">
                <a:solidFill>
                  <a:srgbClr val="A31515"/>
                </a:solidFill>
                <a:latin typeface="Consolas" panose="020B0609020204030204" pitchFamily="49" charset="0"/>
              </a:rPr>
              <a:t>Found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do_something_bad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case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"418"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350" dirty="0" err="1">
                <a:solidFill>
                  <a:srgbClr val="A31515"/>
                </a:solidFill>
                <a:latin typeface="Consolas" panose="020B0609020204030204" pitchFamily="49" charset="0"/>
              </a:rPr>
              <a:t>I'm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 a </a:t>
            </a:r>
            <a:r>
              <a:rPr lang="pl-PL" sz="1350" dirty="0" err="1">
                <a:solidFill>
                  <a:srgbClr val="A31515"/>
                </a:solidFill>
                <a:latin typeface="Consolas" panose="020B0609020204030204" pitchFamily="49" charset="0"/>
              </a:rPr>
              <a:t>teapot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make_coffee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case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_: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350" dirty="0" err="1">
                <a:solidFill>
                  <a:srgbClr val="A31515"/>
                </a:solidFill>
                <a:latin typeface="Consolas" panose="020B0609020204030204" pitchFamily="49" charset="0"/>
              </a:rPr>
              <a:t>Code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 not </a:t>
            </a:r>
            <a:r>
              <a:rPr lang="pl-PL" sz="1350" dirty="0" err="1">
                <a:solidFill>
                  <a:srgbClr val="A31515"/>
                </a:solidFill>
                <a:latin typeface="Consolas" panose="020B0609020204030204" pitchFamily="49" charset="0"/>
              </a:rPr>
              <a:t>found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pl-PL" sz="1350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D64833C7-9D8B-4B56-97C9-582ECE8D8394}"/>
              </a:ext>
            </a:extLst>
          </p:cNvPr>
          <p:cNvSpPr txBox="1"/>
          <p:nvPr/>
        </p:nvSpPr>
        <p:spPr>
          <a:xfrm>
            <a:off x="5116760" y="1387028"/>
            <a:ext cx="311913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http_code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"418"</a:t>
            </a:r>
            <a:endParaRPr lang="pl-PL" sz="13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35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http_code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"418"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"OK"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do_something_good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1350" dirty="0" err="1">
                <a:solidFill>
                  <a:srgbClr val="0000FF"/>
                </a:solidFill>
                <a:latin typeface="Consolas" panose="020B0609020204030204" pitchFamily="49" charset="0"/>
              </a:rPr>
              <a:t>elif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http_code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"404"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"Not </a:t>
            </a:r>
            <a:r>
              <a:rPr lang="pl-PL" sz="1350" dirty="0" err="1">
                <a:solidFill>
                  <a:srgbClr val="A31515"/>
                </a:solidFill>
                <a:latin typeface="Consolas" panose="020B0609020204030204" pitchFamily="49" charset="0"/>
              </a:rPr>
              <a:t>Found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do_something_bad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1350" dirty="0" err="1">
                <a:solidFill>
                  <a:srgbClr val="0000FF"/>
                </a:solidFill>
                <a:latin typeface="Consolas" panose="020B0609020204030204" pitchFamily="49" charset="0"/>
              </a:rPr>
              <a:t>elif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http_code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"418"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350" dirty="0" err="1">
                <a:solidFill>
                  <a:srgbClr val="A31515"/>
                </a:solidFill>
                <a:latin typeface="Consolas" panose="020B0609020204030204" pitchFamily="49" charset="0"/>
              </a:rPr>
              <a:t>I'm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 a </a:t>
            </a:r>
            <a:r>
              <a:rPr lang="pl-PL" sz="1350" dirty="0" err="1">
                <a:solidFill>
                  <a:srgbClr val="A31515"/>
                </a:solidFill>
                <a:latin typeface="Consolas" panose="020B0609020204030204" pitchFamily="49" charset="0"/>
              </a:rPr>
              <a:t>teapot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make_coffee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1350" dirty="0" err="1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350" dirty="0" err="1">
                <a:solidFill>
                  <a:srgbClr val="A31515"/>
                </a:solidFill>
                <a:latin typeface="Consolas" panose="020B0609020204030204" pitchFamily="49" charset="0"/>
              </a:rPr>
              <a:t>Code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 not </a:t>
            </a:r>
            <a:r>
              <a:rPr lang="pl-PL" sz="1350" dirty="0" err="1">
                <a:solidFill>
                  <a:srgbClr val="A31515"/>
                </a:solidFill>
                <a:latin typeface="Consolas" panose="020B0609020204030204" pitchFamily="49" charset="0"/>
              </a:rPr>
              <a:t>found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pl-PL" sz="1350" dirty="0"/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3D77F1FD-AFD0-4970-BD78-FC5AE077337D}"/>
              </a:ext>
            </a:extLst>
          </p:cNvPr>
          <p:cNvSpPr/>
          <p:nvPr/>
        </p:nvSpPr>
        <p:spPr>
          <a:xfrm>
            <a:off x="4894976" y="1315517"/>
            <a:ext cx="3340916" cy="27283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sz="1350"/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E74908A4-F3F4-4B80-A3A3-83C0B2995679}"/>
              </a:ext>
            </a:extLst>
          </p:cNvPr>
          <p:cNvSpPr/>
          <p:nvPr/>
        </p:nvSpPr>
        <p:spPr>
          <a:xfrm>
            <a:off x="650271" y="1150049"/>
            <a:ext cx="3598754" cy="33685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sz="1350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C4EE93CE-583C-43AF-8283-65FFC0F460ED}"/>
              </a:ext>
            </a:extLst>
          </p:cNvPr>
          <p:cNvSpPr txBox="1"/>
          <p:nvPr/>
        </p:nvSpPr>
        <p:spPr>
          <a:xfrm>
            <a:off x="756582" y="820686"/>
            <a:ext cx="11079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350" dirty="0" err="1"/>
              <a:t>Python</a:t>
            </a:r>
            <a:r>
              <a:rPr lang="pl-PL" sz="1350" dirty="0"/>
              <a:t> 3.10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A776826C-49E5-4F12-98DE-DC492C502CB7}"/>
              </a:ext>
            </a:extLst>
          </p:cNvPr>
          <p:cNvSpPr txBox="1"/>
          <p:nvPr/>
        </p:nvSpPr>
        <p:spPr>
          <a:xfrm>
            <a:off x="4978342" y="849967"/>
            <a:ext cx="100219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350" dirty="0" err="1"/>
              <a:t>Python</a:t>
            </a:r>
            <a:r>
              <a:rPr lang="pl-PL" sz="1350" dirty="0"/>
              <a:t> 3.x</a:t>
            </a:r>
          </a:p>
        </p:txBody>
      </p:sp>
    </p:spTree>
    <p:extLst>
      <p:ext uri="{BB962C8B-B14F-4D97-AF65-F5344CB8AC3E}">
        <p14:creationId xmlns:p14="http://schemas.microsoft.com/office/powerpoint/2010/main" val="647854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76037D3-B3F4-4D5A-B3D1-FE25459B3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Programowanie obiektowe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8E5FC828-C988-420E-A811-62231AC230A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rtl="0"/>
            <a:fld id="{98A70DB5-3B74-47E3-90B3-6FF4DAF5961C}" type="datetime1">
              <a:rPr lang="pl-PL" smtClean="0"/>
              <a:t>16.05.2022</a:t>
            </a:fld>
            <a:endParaRPr lang="en-US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B11600EC-F2C2-4A55-9F71-55E11322E1DC}"/>
              </a:ext>
            </a:extLst>
          </p:cNvPr>
          <p:cNvSpPr txBox="1"/>
          <p:nvPr/>
        </p:nvSpPr>
        <p:spPr>
          <a:xfrm>
            <a:off x="799052" y="1915451"/>
            <a:ext cx="721662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1" dirty="0"/>
              <a:t>Programowanie obiektowe </a:t>
            </a:r>
            <a:r>
              <a:rPr lang="pl-PL" dirty="0"/>
              <a:t>– paradygmat programowania, w którym programy definiuje się za pomocą obiektów – elementów łączących stan i zachowanie. </a:t>
            </a:r>
          </a:p>
          <a:p>
            <a:endParaRPr lang="pl-PL" dirty="0"/>
          </a:p>
          <a:p>
            <a:r>
              <a:rPr lang="pl-PL" dirty="0"/>
              <a:t>Obiektowy program komputerowy wyrażony jest jako zbiór takich obiektów, komunikujących się pomiędzy sobą w celu wykonywania zadań.</a:t>
            </a:r>
          </a:p>
        </p:txBody>
      </p:sp>
    </p:spTree>
    <p:extLst>
      <p:ext uri="{BB962C8B-B14F-4D97-AF65-F5344CB8AC3E}">
        <p14:creationId xmlns:p14="http://schemas.microsoft.com/office/powerpoint/2010/main" val="3426260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PROGRAMOWANIE OBIEKTOWE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800101" y="1210473"/>
            <a:ext cx="8343899" cy="77509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r>
              <a:rPr lang="pl-PL" sz="3200" dirty="0"/>
              <a:t>Paradygmaty programowania obiektowego</a:t>
            </a:r>
          </a:p>
        </p:txBody>
      </p:sp>
      <p:pic>
        <p:nvPicPr>
          <p:cNvPr id="5" name="Obraz 4" descr="onUKJ3i.jpg?fit=1200%2C120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61" y="2017765"/>
            <a:ext cx="3031173" cy="228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297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Paradygmaty programowania obiektowego</a:t>
            </a:r>
          </a:p>
        </p:txBody>
      </p:sp>
      <p:sp>
        <p:nvSpPr>
          <p:cNvPr id="4" name="Prostokąt 3"/>
          <p:cNvSpPr/>
          <p:nvPr/>
        </p:nvSpPr>
        <p:spPr>
          <a:xfrm>
            <a:off x="646269" y="1072004"/>
            <a:ext cx="773114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="1" dirty="0"/>
              <a:t>Abstrakcja</a:t>
            </a:r>
            <a:r>
              <a:rPr lang="pl-PL" dirty="0"/>
              <a:t>: każdy obiekt w systemie służy jako model abstrakcyjnego "wykonawcy", który może wykonywać pracę, opisywać i zmieniać swój stan, oraz komunikować się z innymi obiektami w systemie, bez ujawniania, w jaki sposób zaimplementowano dane cechy.  </a:t>
            </a:r>
          </a:p>
          <a:p>
            <a:endParaRPr lang="pl-PL" dirty="0"/>
          </a:p>
          <a:p>
            <a:r>
              <a:rPr lang="pl-PL" b="1" dirty="0"/>
              <a:t>Hermetyzacja(separacja):</a:t>
            </a:r>
            <a:r>
              <a:rPr lang="pl-PL" dirty="0"/>
              <a:t> oddzielenie „co” od „jak”. Enkapsulacja zapewnia, że obiekt nie może zmieniać stanu innych obiektów w nieokreślony sposób. Każdy typ obiektu dostarcza interfejsu, który określa sposób współpracy z innymi obiektami. Jedynie za pomocą określonych metod mamy możliwość zmienić stan obiektu, bezpośredni dostęp do zmiennych jest zabroniony. </a:t>
            </a:r>
          </a:p>
        </p:txBody>
      </p:sp>
    </p:spTree>
    <p:extLst>
      <p:ext uri="{BB962C8B-B14F-4D97-AF65-F5344CB8AC3E}">
        <p14:creationId xmlns:p14="http://schemas.microsoft.com/office/powerpoint/2010/main" val="1881016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Paradygmaty programowania obiektowego</a:t>
            </a:r>
          </a:p>
        </p:txBody>
      </p:sp>
      <p:sp>
        <p:nvSpPr>
          <p:cNvPr id="4" name="Prostokąt 3"/>
          <p:cNvSpPr/>
          <p:nvPr/>
        </p:nvSpPr>
        <p:spPr>
          <a:xfrm>
            <a:off x="123753" y="1279088"/>
            <a:ext cx="86352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="1" dirty="0"/>
              <a:t>Dziedziczenie(kompozycja):</a:t>
            </a:r>
            <a:r>
              <a:rPr lang="pl-PL" dirty="0"/>
              <a:t> umożliwia stworzenie hierarchii obiektów w programie. Polega na przejęciu właściwości i funkcjonalności obiektów innej klasy i ewentualnej modyfikacji tych właściwości i funkcjonalności w taki sposób, by były one bardziej wyspecjalizowane </a:t>
            </a:r>
          </a:p>
          <a:p>
            <a:endParaRPr lang="pl-PL" dirty="0"/>
          </a:p>
          <a:p>
            <a:r>
              <a:rPr lang="pl-PL" b="1" dirty="0"/>
              <a:t>Polimorfizm(wielopostaciowość): </a:t>
            </a:r>
            <a:r>
              <a:rPr lang="pl-PL" dirty="0"/>
              <a:t>referencje i wskaźniki obiektów mogą dotyczyć obiektów różnego typu, a wywołanie metody dla referencji spowoduje zachowanie odpowiednie dla pełnego typu obiektu wywoływanego. Zazwyczaj można wyróżnić dwa rodzaje polimorfizmu: dynamiczne- wykonywane podczas działania programu, a także statyczne- na etapie kompilacji </a:t>
            </a:r>
          </a:p>
        </p:txBody>
      </p:sp>
    </p:spTree>
    <p:extLst>
      <p:ext uri="{BB962C8B-B14F-4D97-AF65-F5344CB8AC3E}">
        <p14:creationId xmlns:p14="http://schemas.microsoft.com/office/powerpoint/2010/main" val="3886997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1581528" y="1240425"/>
            <a:ext cx="7105272" cy="279757"/>
          </a:xfrm>
        </p:spPr>
        <p:txBody>
          <a:bodyPr/>
          <a:lstStyle/>
          <a:p>
            <a:r>
              <a:rPr lang="pl-PL" dirty="0"/>
              <a:t>Programowanie i modelowanie struktur danych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0"/>
          </p:nvPr>
        </p:nvSpPr>
        <p:spPr>
          <a:xfrm>
            <a:off x="1581528" y="1611501"/>
            <a:ext cx="7105272" cy="279757"/>
          </a:xfrm>
        </p:spPr>
        <p:txBody>
          <a:bodyPr/>
          <a:lstStyle/>
          <a:p>
            <a:r>
              <a:rPr lang="pl-PL" dirty="0"/>
              <a:t>Obsługa wyjątków i wydajność</a:t>
            </a: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31"/>
          </p:nvPr>
        </p:nvSpPr>
        <p:spPr>
          <a:xfrm>
            <a:off x="1581528" y="1982577"/>
            <a:ext cx="7105272" cy="279757"/>
          </a:xfrm>
        </p:spPr>
        <p:txBody>
          <a:bodyPr/>
          <a:lstStyle/>
          <a:p>
            <a:r>
              <a:rPr lang="pl-PL" dirty="0" err="1"/>
              <a:t>Wlasny</a:t>
            </a:r>
            <a:r>
              <a:rPr lang="pl-PL" dirty="0"/>
              <a:t> projekt uczestnika szkolenia – programowanie </a:t>
            </a:r>
            <a:r>
              <a:rPr lang="pl-PL" dirty="0" err="1"/>
              <a:t>parsera</a:t>
            </a:r>
            <a:r>
              <a:rPr lang="pl-PL" dirty="0"/>
              <a:t> </a:t>
            </a:r>
            <a:r>
              <a:rPr lang="pl-PL" dirty="0" err="1"/>
              <a:t>żródła</a:t>
            </a:r>
            <a:r>
              <a:rPr lang="pl-PL" dirty="0"/>
              <a:t> danych</a:t>
            </a: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32"/>
          </p:nvPr>
        </p:nvSpPr>
        <p:spPr>
          <a:xfrm>
            <a:off x="1581528" y="2353653"/>
            <a:ext cx="7105272" cy="279757"/>
          </a:xfrm>
        </p:spPr>
        <p:txBody>
          <a:bodyPr/>
          <a:lstStyle/>
          <a:p>
            <a:r>
              <a:rPr lang="pl-PL" dirty="0"/>
              <a:t>Cykl życia aplikacji języka </a:t>
            </a:r>
            <a:r>
              <a:rPr lang="pl-PL" dirty="0" err="1"/>
              <a:t>Python</a:t>
            </a:r>
            <a:endParaRPr lang="pl-PL" dirty="0"/>
          </a:p>
        </p:txBody>
      </p:sp>
      <p:sp>
        <p:nvSpPr>
          <p:cNvPr id="8" name="Symbol zastępczy tekstu 7"/>
          <p:cNvSpPr>
            <a:spLocks noGrp="1"/>
          </p:cNvSpPr>
          <p:nvPr>
            <p:ph type="body" sz="quarter" idx="33"/>
          </p:nvPr>
        </p:nvSpPr>
        <p:spPr>
          <a:xfrm>
            <a:off x="1581528" y="2724729"/>
            <a:ext cx="7105272" cy="279757"/>
          </a:xfrm>
        </p:spPr>
        <p:txBody>
          <a:bodyPr/>
          <a:lstStyle/>
          <a:p>
            <a:r>
              <a:rPr lang="pl-PL" dirty="0"/>
              <a:t>Analiza zastosowań języka </a:t>
            </a:r>
            <a:r>
              <a:rPr lang="pl-PL" dirty="0" err="1"/>
              <a:t>Python</a:t>
            </a:r>
            <a:endParaRPr lang="pl-PL" dirty="0"/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34"/>
          </p:nvPr>
        </p:nvSpPr>
        <p:spPr>
          <a:xfrm>
            <a:off x="1581528" y="3095805"/>
            <a:ext cx="7105272" cy="279757"/>
          </a:xfrm>
        </p:spPr>
        <p:txBody>
          <a:bodyPr/>
          <a:lstStyle/>
          <a:p>
            <a:r>
              <a:rPr lang="pl-PL" dirty="0"/>
              <a:t>Co dalej? </a:t>
            </a:r>
          </a:p>
        </p:txBody>
      </p:sp>
      <p:sp>
        <p:nvSpPr>
          <p:cNvPr id="10" name="Symbol zastępczy tekstu 9"/>
          <p:cNvSpPr>
            <a:spLocks noGrp="1"/>
          </p:cNvSpPr>
          <p:nvPr>
            <p:ph type="body" sz="quarter" idx="35"/>
          </p:nvPr>
        </p:nvSpPr>
        <p:spPr>
          <a:xfrm>
            <a:off x="1581528" y="3466881"/>
            <a:ext cx="7105272" cy="279757"/>
          </a:xfrm>
        </p:spPr>
        <p:txBody>
          <a:bodyPr/>
          <a:lstStyle/>
          <a:p>
            <a:endParaRPr lang="pl-PL" dirty="0"/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36"/>
          </p:nvPr>
        </p:nvSpPr>
        <p:spPr>
          <a:xfrm>
            <a:off x="1581528" y="3837957"/>
            <a:ext cx="7105272" cy="279757"/>
          </a:xfrm>
        </p:spPr>
        <p:txBody>
          <a:bodyPr/>
          <a:lstStyle/>
          <a:p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3" name="Symbol zastępczy tekstu 12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5" name="Symbol zastępczy tekstu 14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7" name="Symbol zastępczy tekstu 16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90854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570EE68-D5AB-40C1-9457-957EB7702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Tworzenie klas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B2A89DA1-860C-4752-8BF1-2215D6CEC26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rtl="0"/>
            <a:fld id="{98A70DB5-3B74-47E3-90B3-6FF4DAF5961C}" type="datetime1">
              <a:rPr lang="pl-PL" smtClean="0"/>
              <a:t>16.05.2022</a:t>
            </a:fld>
            <a:endParaRPr lang="en-US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EC7BFA76-8C6C-472E-809F-87C7C23091DF}"/>
              </a:ext>
            </a:extLst>
          </p:cNvPr>
          <p:cNvSpPr txBox="1"/>
          <p:nvPr/>
        </p:nvSpPr>
        <p:spPr>
          <a:xfrm>
            <a:off x="869833" y="1502115"/>
            <a:ext cx="6315338" cy="2698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KlasaPierwsza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__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init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__(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.b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print_ab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"a = {}, b = {}"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.format(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.b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699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50B5704-1A80-4F4D-A562-66FDDF458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dziedziczenie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3BCC2A1F-C5F6-48E0-AA31-F83547C4BDC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rtl="0"/>
            <a:fld id="{98A70DB5-3B74-47E3-90B3-6FF4DAF5961C}" type="datetime1">
              <a:rPr lang="pl-PL" smtClean="0"/>
              <a:t>16.05.2022</a:t>
            </a:fld>
            <a:endParaRPr lang="en-US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67D5FC2D-5E1A-4DEB-A94B-0490C350DE8E}"/>
              </a:ext>
            </a:extLst>
          </p:cNvPr>
          <p:cNvSpPr txBox="1"/>
          <p:nvPr/>
        </p:nvSpPr>
        <p:spPr>
          <a:xfrm>
            <a:off x="484464" y="1134685"/>
            <a:ext cx="8879747" cy="3596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KlasaDruga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KlasaPierwsza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__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init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__(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35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super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().__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init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__(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.c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print_abc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"a = {}, b = {}, c = {}"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.format(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.b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.c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policz_sume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"suma </a:t>
            </a:r>
            <a:r>
              <a:rPr lang="pl-PL" sz="135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a+b+c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wynosi {}"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.format(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.b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.c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7596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D230535-0015-4257-87BB-85F0D01D1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wielodziedziczenie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4E8A5076-9DB7-4D93-9437-D468EBE055E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rtl="0"/>
            <a:fld id="{98A70DB5-3B74-47E3-90B3-6FF4DAF5961C}" type="datetime1">
              <a:rPr lang="pl-PL" smtClean="0"/>
              <a:t>16.05.2022</a:t>
            </a:fld>
            <a:endParaRPr lang="en-US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F84F8E36-1926-4056-BAFB-87DE9E80C86E}"/>
              </a:ext>
            </a:extLst>
          </p:cNvPr>
          <p:cNvSpPr txBox="1"/>
          <p:nvPr/>
        </p:nvSpPr>
        <p:spPr>
          <a:xfrm>
            <a:off x="532731" y="1004050"/>
            <a:ext cx="8078539" cy="3895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KlasaTrzecia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KlasaDruga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pl-PL" sz="135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Ekstra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__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init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__(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KlasaDruga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.__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init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__(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35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Ekstra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.__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init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__(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  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print_abcd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"a = {}, b = {}, c = {}, d = {} , ekstra wartość g = {}"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format(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.b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.c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  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policz_sume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"suma </a:t>
            </a:r>
            <a:r>
              <a:rPr lang="pl-PL" sz="135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a+b+c+d+g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wynosi {}"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format(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.b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.c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210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2D431D1-E02F-4D84-891A-FFB0F8D0F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Klasa abstrakcyjna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7DCBB9B5-D02C-41E9-BC72-9ECCE6E9481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rtl="0"/>
            <a:fld id="{98A70DB5-3B74-47E3-90B3-6FF4DAF5961C}" type="datetime1">
              <a:rPr lang="pl-PL" smtClean="0"/>
              <a:t>16.05.2022</a:t>
            </a:fld>
            <a:endParaRPr lang="en-US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8C4D3984-3154-460F-A915-7BE24AF3B33A}"/>
              </a:ext>
            </a:extLst>
          </p:cNvPr>
          <p:cNvSpPr txBox="1"/>
          <p:nvPr/>
        </p:nvSpPr>
        <p:spPr>
          <a:xfrm>
            <a:off x="512416" y="1101832"/>
            <a:ext cx="4570952" cy="3297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from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>
                <a:solidFill>
                  <a:srgbClr val="6F008A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abc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ABC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abstractmethod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Pojazd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ABC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@abstractmethod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pokaz_naped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pass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@abstractmethod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predkosc_max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pass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4A818C0-69C8-4D8A-B5E6-F0A70E418A5C}"/>
              </a:ext>
            </a:extLst>
          </p:cNvPr>
          <p:cNvSpPr txBox="1"/>
          <p:nvPr/>
        </p:nvSpPr>
        <p:spPr>
          <a:xfrm>
            <a:off x="5236802" y="1459019"/>
            <a:ext cx="2854760" cy="2100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Rower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Pojazd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3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pl-PL" sz="13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pokaz_naped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3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"korba"</a:t>
            </a:r>
            <a:endParaRPr lang="pl-PL" sz="13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pl-PL" sz="13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predkosc_max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3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60</a:t>
            </a:r>
            <a:endParaRPr lang="pl-PL" sz="13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0E6389D7-13C7-4E52-B4C4-626709941F40}"/>
              </a:ext>
            </a:extLst>
          </p:cNvPr>
          <p:cNvSpPr/>
          <p:nvPr/>
        </p:nvSpPr>
        <p:spPr>
          <a:xfrm>
            <a:off x="358983" y="962372"/>
            <a:ext cx="3973794" cy="350595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sz="1350"/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996D6695-638B-4D80-B4F2-D43B99796D00}"/>
              </a:ext>
            </a:extLst>
          </p:cNvPr>
          <p:cNvSpPr/>
          <p:nvPr/>
        </p:nvSpPr>
        <p:spPr>
          <a:xfrm>
            <a:off x="5083368" y="1257172"/>
            <a:ext cx="3251675" cy="248041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sz="1350"/>
          </a:p>
        </p:txBody>
      </p:sp>
    </p:spTree>
    <p:extLst>
      <p:ext uri="{BB962C8B-B14F-4D97-AF65-F5344CB8AC3E}">
        <p14:creationId xmlns:p14="http://schemas.microsoft.com/office/powerpoint/2010/main" val="32267161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B1D77AE-9256-4D19-9677-7FDCECBF4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Obsługa błędu  - </a:t>
            </a:r>
            <a:r>
              <a:rPr lang="pl-PL" dirty="0" err="1"/>
              <a:t>wyjatki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BD6ECE05-0FAA-47F2-8236-CB618F3613B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rtl="0"/>
            <a:fld id="{98A70DB5-3B74-47E3-90B3-6FF4DAF5961C}" type="datetime1">
              <a:rPr lang="pl-PL" smtClean="0"/>
              <a:t>16.05.2022</a:t>
            </a:fld>
            <a:endParaRPr lang="en-US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19B48197-510D-42C1-AB1F-BC38C2632B65}"/>
              </a:ext>
            </a:extLst>
          </p:cNvPr>
          <p:cNvSpPr txBox="1"/>
          <p:nvPr/>
        </p:nvSpPr>
        <p:spPr>
          <a:xfrm>
            <a:off x="830844" y="1008748"/>
            <a:ext cx="7877263" cy="3754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dziel(</a:t>
            </a:r>
            <a:r>
              <a:rPr lang="pl-PL" sz="10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pl-PL" sz="10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try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wynik = </a:t>
            </a:r>
            <a:r>
              <a:rPr lang="pl-PL" sz="10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</a:t>
            </a:r>
            <a:r>
              <a:rPr lang="pl-PL" sz="10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except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05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ZeroDivisionError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"dzielenie przez 0!"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except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05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NameError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"brak rozwiązania"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"wynik dzielenia: {}"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.format(wynik))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finally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"jeśli chcesz dzielić nadal, podaj kolejne wartości."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try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dziel(1,1)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r>
              <a:rPr lang="pl-PL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except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"nieoczekiwany błąd!"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0058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EDE278D-F1DF-48C8-B2A6-8D2B32B17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Dostęp do plików i OS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5A8AC01C-D7DD-418F-BFA2-4854EB27830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rtl="0"/>
            <a:fld id="{98A70DB5-3B74-47E3-90B3-6FF4DAF5961C}" type="datetime1">
              <a:rPr lang="pl-PL" smtClean="0"/>
              <a:t>16.05.2022</a:t>
            </a:fld>
            <a:endParaRPr lang="en-US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7AB67D46-EFE5-47AF-8E27-0DB1888FB94A}"/>
              </a:ext>
            </a:extLst>
          </p:cNvPr>
          <p:cNvSpPr txBox="1"/>
          <p:nvPr/>
        </p:nvSpPr>
        <p:spPr>
          <a:xfrm>
            <a:off x="762874" y="1085916"/>
            <a:ext cx="6371963" cy="3255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 = open(</a:t>
            </a:r>
            <a:r>
              <a:rPr lang="pl-PL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pl-PL" sz="105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message.txt"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pl-PL" sz="105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"a</a:t>
            </a:r>
            <a:r>
              <a:rPr lang="pl-PL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f.write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"to jest ważna informacja \n"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f.close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 = open(</a:t>
            </a:r>
            <a:r>
              <a:rPr lang="pl-PL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pl-PL" sz="105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message.txt"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pl-PL" sz="105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"r</a:t>
            </a:r>
            <a:r>
              <a:rPr lang="pl-PL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f.read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())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f.close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 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050" dirty="0" err="1">
                <a:solidFill>
                  <a:srgbClr val="6F008A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os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pl-PL" sz="1050" dirty="0" err="1">
                <a:solidFill>
                  <a:srgbClr val="6F008A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path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.exists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"message.txt"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050" dirty="0" err="1">
                <a:solidFill>
                  <a:srgbClr val="6F008A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os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.remove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"message.txt"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"Plik został usunięty"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"Plik nie istnieje"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5956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/>
        </p:nvSpPr>
        <p:spPr>
          <a:xfrm>
            <a:off x="732559" y="948188"/>
            <a:ext cx="7715250" cy="3227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pl-PL" b="1" kern="0" cap="all" dirty="0">
                <a:solidFill>
                  <a:srgbClr val="7A7A7A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Powody stworzenia języka </a:t>
            </a:r>
            <a:r>
              <a:rPr lang="pl-PL" b="1" kern="0" cap="all" dirty="0" err="1">
                <a:solidFill>
                  <a:srgbClr val="7A7A7A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xml</a:t>
            </a:r>
            <a:r>
              <a:rPr lang="pl-PL" b="1" kern="0" cap="all" dirty="0">
                <a:solidFill>
                  <a:srgbClr val="7A7A7A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pl-PL" b="1" kern="0" cap="all" dirty="0">
                <a:solidFill>
                  <a:srgbClr val="7A7A7A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l-PL" b="1" kern="0" cap="all" dirty="0">
                <a:solidFill>
                  <a:srgbClr val="7A7A7A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1500" b="1" kern="0" cap="all" dirty="0">
                <a:solidFill>
                  <a:srgbClr val="BFBFBF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[złe cechy języka HTML]</a:t>
            </a:r>
            <a:endParaRPr lang="pl-PL" b="1" kern="0" cap="all" dirty="0">
              <a:solidFill>
                <a:srgbClr val="7A7A7A"/>
              </a:solidFill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7168" indent="-257168">
              <a:lnSpc>
                <a:spcPct val="120000"/>
              </a:lnSpc>
              <a:buFont typeface="Courier New" panose="02070309020205020404" pitchFamily="49" charset="0"/>
              <a:buChar char="o"/>
              <a:tabLst>
                <a:tab pos="342892" algn="l"/>
              </a:tabLst>
            </a:pPr>
            <a:r>
              <a:rPr lang="pl-PL" sz="135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Dokument nie zawierający typowych składników (nagłówków, akapitów, list tabel itp.). [Trochę zmieniło się to w HYML5]. HTML-owi brakuje na przykład elementów potrzebnych do oznaczenia notacji muzycznej lub równań matematycznych.</a:t>
            </a:r>
          </a:p>
          <a:p>
            <a:pPr marL="257168" indent="-257168">
              <a:lnSpc>
                <a:spcPct val="120000"/>
              </a:lnSpc>
              <a:buFont typeface="Courier New" panose="02070309020205020404" pitchFamily="49" charset="0"/>
              <a:buChar char="o"/>
              <a:tabLst>
                <a:tab pos="342892" algn="l"/>
              </a:tabLst>
            </a:pPr>
            <a:r>
              <a:rPr lang="pl-PL" sz="135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Baza danych np. katalog książek. Strony HTML możesz używać do przechowywania i wyświetlania informacji ze statycznej bazy danych (na przykład z listy z opisami książek). Jeśli jednak chciałbyś posortować, przefiltrować, odnaleźć lub opracować informacje inaczej, to każda informacja musiałaby zostać oznaczona.</a:t>
            </a:r>
          </a:p>
          <a:p>
            <a:pPr marL="257168" indent="-257168">
              <a:lnSpc>
                <a:spcPct val="120000"/>
              </a:lnSpc>
              <a:buFont typeface="Courier New" panose="02070309020205020404" pitchFamily="49" charset="0"/>
              <a:buChar char="o"/>
              <a:tabLst>
                <a:tab pos="342892" algn="l"/>
              </a:tabLst>
            </a:pPr>
            <a:r>
              <a:rPr lang="pl-PL" sz="135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Dokument, który chcesz uporządkować w hierarchiczną strukturę danych drzewa – powiedzmy, że piszemy książkę – chcemy pooznaczać jej strukturę: rozdziały, podrozdziały. HTML nie daje takich możliwości – nie wprowadza fizycznej struktury.</a:t>
            </a:r>
          </a:p>
        </p:txBody>
      </p:sp>
    </p:spTree>
    <p:extLst>
      <p:ext uri="{BB962C8B-B14F-4D97-AF65-F5344CB8AC3E}">
        <p14:creationId xmlns:p14="http://schemas.microsoft.com/office/powerpoint/2010/main" val="35783595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ole tekstowe 25"/>
          <p:cNvSpPr txBox="1"/>
          <p:nvPr/>
        </p:nvSpPr>
        <p:spPr>
          <a:xfrm>
            <a:off x="646835" y="452005"/>
            <a:ext cx="33900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Budowa dokumentu XML</a:t>
            </a:r>
          </a:p>
        </p:txBody>
      </p:sp>
      <p:pic>
        <p:nvPicPr>
          <p:cNvPr id="27" name="Obraz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18" y="970252"/>
            <a:ext cx="3416141" cy="3105583"/>
          </a:xfrm>
          <a:prstGeom prst="rect">
            <a:avLst/>
          </a:prstGeom>
        </p:spPr>
      </p:pic>
      <p:sp>
        <p:nvSpPr>
          <p:cNvPr id="28" name="pole tekstowe 27"/>
          <p:cNvSpPr txBox="1"/>
          <p:nvPr/>
        </p:nvSpPr>
        <p:spPr>
          <a:xfrm>
            <a:off x="4473288" y="970250"/>
            <a:ext cx="4333009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68" indent="-257168">
              <a:buAutoNum type="arabicPeriod"/>
            </a:pPr>
            <a:r>
              <a:rPr lang="pl-PL" sz="1350" dirty="0"/>
              <a:t>Deklaracje -  to znajdujące się w pliku danych informacje identyfikujące sam plik i inne powiązane z nim pliki.</a:t>
            </a:r>
          </a:p>
          <a:p>
            <a:pPr marL="257168" indent="-257168">
              <a:buAutoNum type="arabicPeriod"/>
            </a:pPr>
            <a:r>
              <a:rPr lang="pl-PL" sz="1350" dirty="0"/>
              <a:t>Element główny - </a:t>
            </a:r>
            <a:r>
              <a:rPr lang="pl-PL" sz="1350" dirty="0" err="1"/>
              <a:t>tag</a:t>
            </a:r>
            <a:r>
              <a:rPr lang="pl-PL" sz="1350" dirty="0"/>
              <a:t> zawierający wszystkie inne </a:t>
            </a:r>
            <a:r>
              <a:rPr lang="pl-PL" sz="1350" dirty="0" err="1"/>
              <a:t>tagi</a:t>
            </a:r>
            <a:r>
              <a:rPr lang="pl-PL" sz="1350" dirty="0"/>
              <a:t> </a:t>
            </a:r>
            <a:br>
              <a:rPr lang="pl-PL" sz="1350" dirty="0"/>
            </a:br>
            <a:r>
              <a:rPr lang="pl-PL" sz="1350" dirty="0"/>
              <a:t>i dane w każdym pojedynczym rekordzie.</a:t>
            </a:r>
          </a:p>
          <a:p>
            <a:pPr marL="257168" indent="-257168">
              <a:buAutoNum type="arabicPeriod"/>
            </a:pPr>
            <a:r>
              <a:rPr lang="pl-PL" sz="1350" dirty="0"/>
              <a:t>Atrybut - zawierają informacje o </a:t>
            </a:r>
            <a:r>
              <a:rPr lang="pl-PL" sz="1350" dirty="0" err="1"/>
              <a:t>tagach</a:t>
            </a:r>
            <a:r>
              <a:rPr lang="pl-PL" sz="1350" dirty="0"/>
              <a:t> i znajdujących się w nich danych. Typy informacji w atrybutach są zdefiniowane przez system XML dla każdego rodzaju </a:t>
            </a:r>
            <a:r>
              <a:rPr lang="pl-PL" sz="1350" dirty="0" err="1"/>
              <a:t>tagu</a:t>
            </a:r>
            <a:r>
              <a:rPr lang="pl-PL" sz="1350" dirty="0"/>
              <a:t>.</a:t>
            </a:r>
          </a:p>
          <a:p>
            <a:pPr marL="257168" indent="-257168">
              <a:buAutoNum type="arabicPeriod"/>
            </a:pPr>
            <a:r>
              <a:rPr lang="pl-PL" sz="1350" dirty="0" err="1"/>
              <a:t>Tagi</a:t>
            </a:r>
            <a:r>
              <a:rPr lang="pl-PL" sz="1350" dirty="0"/>
              <a:t> i dane – podstawowy składni pliku XML</a:t>
            </a:r>
          </a:p>
        </p:txBody>
      </p:sp>
    </p:spTree>
    <p:extLst>
      <p:ext uri="{BB962C8B-B14F-4D97-AF65-F5344CB8AC3E}">
        <p14:creationId xmlns:p14="http://schemas.microsoft.com/office/powerpoint/2010/main" val="6839946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/>
        </p:nvSpPr>
        <p:spPr>
          <a:xfrm>
            <a:off x="1226128" y="1456851"/>
            <a:ext cx="7917873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350" dirty="0">
                <a:latin typeface="TT5C1o00"/>
              </a:rPr>
              <a:t>Podstawowymi składnikami dokumentu XML są: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pl-PL" sz="1200" dirty="0">
                <a:latin typeface="TT5CCo00"/>
              </a:rPr>
              <a:t> </a:t>
            </a:r>
            <a:r>
              <a:rPr lang="pl-PL" sz="1350" dirty="0">
                <a:latin typeface="TT5C8o00"/>
              </a:rPr>
              <a:t>elementy</a:t>
            </a:r>
            <a:r>
              <a:rPr lang="pl-PL" sz="1350" dirty="0">
                <a:latin typeface="TT5C1o00"/>
              </a:rPr>
              <a:t>,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pl-PL" sz="1200" dirty="0">
                <a:latin typeface="TT5CCo00"/>
              </a:rPr>
              <a:t> </a:t>
            </a:r>
            <a:r>
              <a:rPr lang="pl-PL" sz="1350" dirty="0">
                <a:latin typeface="TT5C8o00"/>
              </a:rPr>
              <a:t>atrybuty</a:t>
            </a:r>
            <a:r>
              <a:rPr lang="pl-PL" sz="1350" dirty="0">
                <a:latin typeface="TT5C1o00"/>
              </a:rPr>
              <a:t>, które są umieszczane w elementach, jako dodatkowe informacje.</a:t>
            </a:r>
          </a:p>
          <a:p>
            <a:r>
              <a:rPr lang="pl-PL" sz="1350" dirty="0">
                <a:latin typeface="TT5C1o00"/>
              </a:rPr>
              <a:t>Elementy mogą być przy tym: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pl-PL" sz="1200" dirty="0">
                <a:latin typeface="TT5CCo00"/>
              </a:rPr>
              <a:t> </a:t>
            </a:r>
            <a:r>
              <a:rPr lang="pl-PL" sz="1350" dirty="0">
                <a:latin typeface="TT5C8o00"/>
              </a:rPr>
              <a:t>nie puste </a:t>
            </a:r>
            <a:r>
              <a:rPr lang="pl-PL" sz="1350" dirty="0">
                <a:latin typeface="TT5C1o00"/>
              </a:rPr>
              <a:t>— posiadające treść,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pl-PL" sz="1200" dirty="0">
                <a:latin typeface="TT5CCo00"/>
              </a:rPr>
              <a:t> </a:t>
            </a:r>
            <a:r>
              <a:rPr lang="pl-PL" sz="1350" dirty="0">
                <a:latin typeface="TT5C8o00"/>
              </a:rPr>
              <a:t>puste </a:t>
            </a:r>
            <a:r>
              <a:rPr lang="pl-PL" sz="1350" dirty="0">
                <a:latin typeface="TT5C1o00"/>
              </a:rPr>
              <a:t>— bez treści.</a:t>
            </a:r>
          </a:p>
          <a:p>
            <a:r>
              <a:rPr lang="pl-PL" sz="1350" dirty="0">
                <a:latin typeface="TT5C1o00"/>
              </a:rPr>
              <a:t>Oprócz tego w dokumencie XML mona umieszczać: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pl-PL" sz="1200" dirty="0">
                <a:latin typeface="TT5CCo00"/>
              </a:rPr>
              <a:t> </a:t>
            </a:r>
            <a:r>
              <a:rPr lang="pl-PL" sz="1350" dirty="0">
                <a:latin typeface="TT5C8o00"/>
              </a:rPr>
              <a:t>deklaracje</a:t>
            </a:r>
            <a:r>
              <a:rPr lang="pl-PL" sz="1350" dirty="0">
                <a:latin typeface="TT5C1o00"/>
              </a:rPr>
              <a:t>,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pl-PL" sz="1200" dirty="0">
                <a:latin typeface="TT5CCo00"/>
              </a:rPr>
              <a:t> </a:t>
            </a:r>
            <a:r>
              <a:rPr lang="pl-PL" sz="1350" dirty="0">
                <a:latin typeface="TT5C8o00"/>
              </a:rPr>
              <a:t>instrukcje przetwarzania</a:t>
            </a:r>
            <a:r>
              <a:rPr lang="pl-PL" sz="1350" dirty="0">
                <a:latin typeface="TT5C1o00"/>
              </a:rPr>
              <a:t>,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pl-PL" sz="1200" dirty="0">
                <a:latin typeface="TT5CCo00"/>
              </a:rPr>
              <a:t> </a:t>
            </a:r>
            <a:r>
              <a:rPr lang="pl-PL" sz="1350" dirty="0">
                <a:latin typeface="TT5C8o00"/>
              </a:rPr>
              <a:t>jednostki</a:t>
            </a:r>
            <a:r>
              <a:rPr lang="pl-PL" sz="1350" dirty="0">
                <a:latin typeface="TT5C1o00"/>
              </a:rPr>
              <a:t>.</a:t>
            </a:r>
            <a:endParaRPr lang="pl-PL" sz="1350" dirty="0"/>
          </a:p>
        </p:txBody>
      </p:sp>
    </p:spTree>
    <p:extLst>
      <p:ext uri="{BB962C8B-B14F-4D97-AF65-F5344CB8AC3E}">
        <p14:creationId xmlns:p14="http://schemas.microsoft.com/office/powerpoint/2010/main" val="41119393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 rotWithShape="1">
          <a:blip r:embed="rId2"/>
          <a:srcRect l="39654" t="37005" r="29872" b="16659"/>
          <a:stretch/>
        </p:blipFill>
        <p:spPr>
          <a:xfrm>
            <a:off x="2382116" y="990007"/>
            <a:ext cx="4379768" cy="3579515"/>
          </a:xfrm>
          <a:prstGeom prst="rect">
            <a:avLst/>
          </a:prstGeom>
        </p:spPr>
      </p:pic>
      <p:sp>
        <p:nvSpPr>
          <p:cNvPr id="5" name="pole tekstowe 4"/>
          <p:cNvSpPr txBox="1"/>
          <p:nvPr/>
        </p:nvSpPr>
        <p:spPr>
          <a:xfrm>
            <a:off x="3023756" y="444211"/>
            <a:ext cx="29302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/>
              <a:t>Dokument XML</a:t>
            </a:r>
          </a:p>
        </p:txBody>
      </p:sp>
    </p:spTree>
    <p:extLst>
      <p:ext uri="{BB962C8B-B14F-4D97-AF65-F5344CB8AC3E}">
        <p14:creationId xmlns:p14="http://schemas.microsoft.com/office/powerpoint/2010/main" val="1280261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C479089-3793-44BA-83AA-8604A5F56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Historia języka Python: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7A22CC-F072-48E7-9809-B66103B10EBD}"/>
              </a:ext>
            </a:extLst>
          </p:cNvPr>
          <p:cNvSpPr txBox="1">
            <a:spLocks noChangeArrowheads="1"/>
          </p:cNvSpPr>
          <p:nvPr/>
        </p:nvSpPr>
        <p:spPr>
          <a:xfrm>
            <a:off x="1095550" y="1549221"/>
            <a:ext cx="6643295" cy="27983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altLang="pl-PL" sz="1350" dirty="0"/>
              <a:t>Python jest aktualnie jednym z najbardziej popularnych języków programowania wysokiego poziomu o bardzo różnorodnym zakresie funkcjonalnym. Język ten został zaprojektowany przez Holendra Guido van Rossum w 1990 roku a następnie dokumentacja została przygotowana przez instytucję Python Software Foundation (Wiskunde &amp; Informatica (CWI) Amsterdam) . Idea to połączenie minimalizmu w kodzie z indywidualizmem rozwiązań oraz implemetacji. </a:t>
            </a:r>
          </a:p>
          <a:p>
            <a:r>
              <a:rPr lang="pl-PL" altLang="pl-PL" sz="1350" dirty="0"/>
              <a:t>Guido jest fanem serialu telewizyjnego BBC „Latający cyrk Monty Pythona”. Nazwa była inspirowana tym właśnie serialem.</a:t>
            </a:r>
          </a:p>
          <a:p>
            <a:r>
              <a:rPr lang="pl-PL" altLang="pl-PL" sz="1350" dirty="0"/>
              <a:t>Prekursorem języka Python był język ABC, który stał się API dla systemu Amoeba</a:t>
            </a:r>
          </a:p>
          <a:p>
            <a:r>
              <a:rPr lang="pl-PL" altLang="pl-PL" sz="1350" dirty="0"/>
              <a:t>Język Python w swojej konstrukcji posiada najlepsze cechy języka ABC oraz języka Modula-3</a:t>
            </a:r>
          </a:p>
          <a:p>
            <a:r>
              <a:rPr lang="pl-PL" altLang="pl-PL" sz="1350" dirty="0"/>
              <a:t>Python na swojej drodze rozwoju czerpał z wielu inspiracji łącznie z takimi językami jak C</a:t>
            </a:r>
            <a:r>
              <a:rPr lang="pl-PL" altLang="pl-PL" sz="1350"/>
              <a:t>, Perl </a:t>
            </a:r>
            <a:r>
              <a:rPr lang="pl-PL" altLang="pl-PL" sz="1350" dirty="0"/>
              <a:t>czy Java.</a:t>
            </a:r>
          </a:p>
          <a:p>
            <a:endParaRPr lang="pl-PL" altLang="pl-PL" sz="135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5F9DB1-80CF-4A35-BBAC-9FFC01DC4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260648" y="273844"/>
            <a:ext cx="1254702" cy="125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587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2"/>
          <a:srcRect l="41709" t="46392" r="29791" b="16745"/>
          <a:stretch/>
        </p:blipFill>
        <p:spPr>
          <a:xfrm>
            <a:off x="1795899" y="935634"/>
            <a:ext cx="5318282" cy="3697412"/>
          </a:xfrm>
          <a:prstGeom prst="rect">
            <a:avLst/>
          </a:prstGeom>
        </p:spPr>
      </p:pic>
      <p:sp>
        <p:nvSpPr>
          <p:cNvPr id="3" name="pole tekstowe 2"/>
          <p:cNvSpPr txBox="1"/>
          <p:nvPr/>
        </p:nvSpPr>
        <p:spPr>
          <a:xfrm>
            <a:off x="2610718" y="413038"/>
            <a:ext cx="42316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/>
              <a:t>Składowe elementu</a:t>
            </a:r>
          </a:p>
        </p:txBody>
      </p:sp>
    </p:spTree>
    <p:extLst>
      <p:ext uri="{BB962C8B-B14F-4D97-AF65-F5344CB8AC3E}">
        <p14:creationId xmlns:p14="http://schemas.microsoft.com/office/powerpoint/2010/main" val="24803402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2"/>
          <a:srcRect l="37698" t="33636" r="25395" b="27610"/>
          <a:stretch/>
        </p:blipFill>
        <p:spPr>
          <a:xfrm>
            <a:off x="1434079" y="805453"/>
            <a:ext cx="6275842" cy="3542093"/>
          </a:xfrm>
          <a:prstGeom prst="rect">
            <a:avLst/>
          </a:prstGeom>
        </p:spPr>
      </p:pic>
      <p:sp>
        <p:nvSpPr>
          <p:cNvPr id="3" name="pole tekstowe 2"/>
          <p:cNvSpPr txBox="1"/>
          <p:nvPr/>
        </p:nvSpPr>
        <p:spPr>
          <a:xfrm>
            <a:off x="2610718" y="413038"/>
            <a:ext cx="42316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/>
              <a:t>Atrybut w elemencie</a:t>
            </a:r>
          </a:p>
        </p:txBody>
      </p:sp>
    </p:spTree>
    <p:extLst>
      <p:ext uri="{BB962C8B-B14F-4D97-AF65-F5344CB8AC3E}">
        <p14:creationId xmlns:p14="http://schemas.microsoft.com/office/powerpoint/2010/main" val="33583092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2"/>
          <a:srcRect l="37558" t="33061" r="26233" b="22678"/>
          <a:stretch/>
        </p:blipFill>
        <p:spPr>
          <a:xfrm>
            <a:off x="1605872" y="585867"/>
            <a:ext cx="6108405" cy="4013423"/>
          </a:xfrm>
          <a:prstGeom prst="rect">
            <a:avLst/>
          </a:prstGeom>
        </p:spPr>
      </p:pic>
      <p:sp>
        <p:nvSpPr>
          <p:cNvPr id="3" name="pole tekstowe 2"/>
          <p:cNvSpPr txBox="1"/>
          <p:nvPr/>
        </p:nvSpPr>
        <p:spPr>
          <a:xfrm>
            <a:off x="1940503" y="389659"/>
            <a:ext cx="36861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/>
              <a:t>Element pusty</a:t>
            </a:r>
          </a:p>
        </p:txBody>
      </p:sp>
    </p:spTree>
    <p:extLst>
      <p:ext uri="{BB962C8B-B14F-4D97-AF65-F5344CB8AC3E}">
        <p14:creationId xmlns:p14="http://schemas.microsoft.com/office/powerpoint/2010/main" val="1443912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2"/>
          <a:srcRect l="32047" t="32235" r="41930" b="34778"/>
          <a:stretch/>
        </p:blipFill>
        <p:spPr>
          <a:xfrm>
            <a:off x="672932" y="1347859"/>
            <a:ext cx="4026771" cy="2743562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 rotWithShape="1">
          <a:blip r:embed="rId3"/>
          <a:srcRect l="41535" t="42147" r="29930" b="28518"/>
          <a:stretch/>
        </p:blipFill>
        <p:spPr>
          <a:xfrm>
            <a:off x="4572988" y="1519852"/>
            <a:ext cx="4342595" cy="2399576"/>
          </a:xfrm>
          <a:prstGeom prst="rect">
            <a:avLst/>
          </a:prstGeom>
        </p:spPr>
      </p:pic>
      <p:sp>
        <p:nvSpPr>
          <p:cNvPr id="4" name="pole tekstowe 3"/>
          <p:cNvSpPr txBox="1"/>
          <p:nvPr/>
        </p:nvSpPr>
        <p:spPr>
          <a:xfrm>
            <a:off x="779319" y="296140"/>
            <a:ext cx="47694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/>
              <a:t>Hierarchia elementów w dokumencie XML</a:t>
            </a:r>
          </a:p>
        </p:txBody>
      </p:sp>
    </p:spTree>
    <p:extLst>
      <p:ext uri="{BB962C8B-B14F-4D97-AF65-F5344CB8AC3E}">
        <p14:creationId xmlns:p14="http://schemas.microsoft.com/office/powerpoint/2010/main" val="38526303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2"/>
          <a:srcRect l="42302" t="29946" r="31186" b="23196"/>
          <a:stretch/>
        </p:blipFill>
        <p:spPr>
          <a:xfrm>
            <a:off x="523775" y="458168"/>
            <a:ext cx="3030279" cy="2878765"/>
          </a:xfrm>
          <a:prstGeom prst="rect">
            <a:avLst/>
          </a:prstGeom>
        </p:spPr>
      </p:pic>
      <p:sp>
        <p:nvSpPr>
          <p:cNvPr id="3" name="pole tekstowe 2"/>
          <p:cNvSpPr txBox="1"/>
          <p:nvPr/>
        </p:nvSpPr>
        <p:spPr>
          <a:xfrm>
            <a:off x="4216112" y="374074"/>
            <a:ext cx="47694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/>
              <a:t>Przetwarzanie dokumentów XML</a:t>
            </a:r>
          </a:p>
        </p:txBody>
      </p:sp>
      <p:sp>
        <p:nvSpPr>
          <p:cNvPr id="4" name="Prostokąt 3"/>
          <p:cNvSpPr/>
          <p:nvPr/>
        </p:nvSpPr>
        <p:spPr>
          <a:xfrm>
            <a:off x="3953741" y="2575184"/>
            <a:ext cx="4572000" cy="15465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sz="1350" dirty="0">
                <a:latin typeface="TT5C1o00"/>
              </a:rPr>
              <a:t>Dokumenty XML mogą być czytane przez użytkowników w zwykłych edytorach tekstowych,</a:t>
            </a:r>
          </a:p>
          <a:p>
            <a:r>
              <a:rPr lang="pl-PL" sz="1350" dirty="0">
                <a:latin typeface="TT5C1o00"/>
              </a:rPr>
              <a:t>jednak najczęściej są one przetwarzane przez programy, zwane </a:t>
            </a:r>
            <a:r>
              <a:rPr lang="pl-PL" sz="1350" dirty="0" err="1">
                <a:latin typeface="TT5C8o00"/>
              </a:rPr>
              <a:t>parserami</a:t>
            </a:r>
            <a:r>
              <a:rPr lang="pl-PL" sz="1350" dirty="0">
                <a:latin typeface="TT5C1o00"/>
              </a:rPr>
              <a:t>.</a:t>
            </a:r>
          </a:p>
          <a:p>
            <a:r>
              <a:rPr lang="pl-PL" sz="1350" dirty="0">
                <a:latin typeface="TT5C1o00"/>
              </a:rPr>
              <a:t>Programy te powinny w pierwszej kolejności sprawdzić poprawność składniowa dokumentu,</a:t>
            </a:r>
          </a:p>
          <a:p>
            <a:r>
              <a:rPr lang="pl-PL" sz="1350" dirty="0">
                <a:latin typeface="TT5C1o00"/>
              </a:rPr>
              <a:t>tzn. stwierdzić czy jest on dobrze uformowany</a:t>
            </a:r>
            <a:endParaRPr lang="pl-PL" sz="1350" dirty="0"/>
          </a:p>
        </p:txBody>
      </p:sp>
    </p:spTree>
    <p:extLst>
      <p:ext uri="{BB962C8B-B14F-4D97-AF65-F5344CB8AC3E}">
        <p14:creationId xmlns:p14="http://schemas.microsoft.com/office/powerpoint/2010/main" val="11496012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B09F5AB-E27B-436B-BAA8-9BA178452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Moduły </a:t>
            </a:r>
            <a:r>
              <a:rPr lang="pl-PL" dirty="0" err="1"/>
              <a:t>pythona</a:t>
            </a:r>
            <a:r>
              <a:rPr lang="pl-PL" dirty="0"/>
              <a:t> dla obsługi </a:t>
            </a:r>
            <a:r>
              <a:rPr lang="pl-PL" dirty="0" err="1"/>
              <a:t>xml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46766988-C878-4854-AAB0-73C99107A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8A70DB5-3B74-47E3-90B3-6FF4DAF5961C}" type="datetime1">
              <a:rPr lang="pl-PL" smtClean="0"/>
              <a:t>16.05.2022</a:t>
            </a:fld>
            <a:endParaRPr lang="en-US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5DD276D-4FB4-40B9-BC74-13F79D5D1819}"/>
              </a:ext>
            </a:extLst>
          </p:cNvPr>
          <p:cNvSpPr txBox="1"/>
          <p:nvPr/>
        </p:nvSpPr>
        <p:spPr>
          <a:xfrm>
            <a:off x="666370" y="1597982"/>
            <a:ext cx="79098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l-PL" sz="1350" dirty="0"/>
          </a:p>
          <a:p>
            <a:pPr marL="257175" indent="-257175">
              <a:buFont typeface="+mj-lt"/>
              <a:buAutoNum type="arabicPeriod"/>
            </a:pPr>
            <a:r>
              <a:rPr lang="pl-PL" sz="1350" dirty="0"/>
              <a:t>    </a:t>
            </a:r>
            <a:r>
              <a:rPr lang="pl-PL" sz="1350" dirty="0" err="1"/>
              <a:t>xml.etree.ElementTree</a:t>
            </a:r>
            <a:r>
              <a:rPr lang="pl-PL" sz="1350" dirty="0"/>
              <a:t>: the </a:t>
            </a:r>
            <a:r>
              <a:rPr lang="pl-PL" sz="1350" dirty="0" err="1"/>
              <a:t>ElementTree</a:t>
            </a:r>
            <a:r>
              <a:rPr lang="pl-PL" sz="1350" dirty="0"/>
              <a:t> API, prosty i lekki procesor XML</a:t>
            </a:r>
          </a:p>
          <a:p>
            <a:pPr marL="257175" indent="-257175">
              <a:buFont typeface="+mj-lt"/>
              <a:buAutoNum type="arabicPeriod"/>
            </a:pPr>
            <a:endParaRPr lang="pl-PL" sz="1350" dirty="0"/>
          </a:p>
          <a:p>
            <a:pPr marL="257175" indent="-257175">
              <a:buFont typeface="+mj-lt"/>
              <a:buAutoNum type="arabicPeriod"/>
            </a:pPr>
            <a:r>
              <a:rPr lang="pl-PL" sz="1350" dirty="0"/>
              <a:t>    </a:t>
            </a:r>
            <a:r>
              <a:rPr lang="pl-PL" sz="1350" dirty="0" err="1"/>
              <a:t>xml.dom</a:t>
            </a:r>
            <a:r>
              <a:rPr lang="pl-PL" sz="1350" dirty="0"/>
              <a:t>:  definicja DOM API</a:t>
            </a:r>
          </a:p>
          <a:p>
            <a:pPr marL="257175" indent="-257175">
              <a:buFont typeface="+mj-lt"/>
              <a:buAutoNum type="arabicPeriod"/>
            </a:pPr>
            <a:endParaRPr lang="pl-PL" sz="1350" dirty="0"/>
          </a:p>
          <a:p>
            <a:pPr marL="257175" indent="-257175">
              <a:buFont typeface="+mj-lt"/>
              <a:buAutoNum type="arabicPeriod"/>
            </a:pPr>
            <a:r>
              <a:rPr lang="pl-PL" sz="1350" dirty="0"/>
              <a:t>    </a:t>
            </a:r>
            <a:r>
              <a:rPr lang="pl-PL" sz="1350" dirty="0" err="1"/>
              <a:t>xml.dom.minidom</a:t>
            </a:r>
            <a:r>
              <a:rPr lang="pl-PL" sz="1350" dirty="0"/>
              <a:t>: minimalna implementacja DOM</a:t>
            </a:r>
          </a:p>
          <a:p>
            <a:pPr marL="257175" indent="-257175">
              <a:buFont typeface="+mj-lt"/>
              <a:buAutoNum type="arabicPeriod"/>
            </a:pPr>
            <a:endParaRPr lang="pl-PL" sz="1350" dirty="0"/>
          </a:p>
          <a:p>
            <a:pPr marL="257175" indent="-257175">
              <a:buFont typeface="+mj-lt"/>
              <a:buAutoNum type="arabicPeriod"/>
            </a:pPr>
            <a:r>
              <a:rPr lang="pl-PL" sz="1350" dirty="0"/>
              <a:t>    </a:t>
            </a:r>
            <a:r>
              <a:rPr lang="pl-PL" sz="1350" dirty="0" err="1"/>
              <a:t>xml.dom.pulldom</a:t>
            </a:r>
            <a:r>
              <a:rPr lang="pl-PL" sz="1350" dirty="0"/>
              <a:t>: wsparcie dla budowy częściowego drzewa DOM</a:t>
            </a:r>
          </a:p>
          <a:p>
            <a:pPr marL="257175" indent="-257175">
              <a:buFont typeface="+mj-lt"/>
              <a:buAutoNum type="arabicPeriod"/>
            </a:pPr>
            <a:endParaRPr lang="pl-PL" sz="1350" dirty="0"/>
          </a:p>
          <a:p>
            <a:pPr marL="257175" indent="-257175">
              <a:buFont typeface="+mj-lt"/>
              <a:buAutoNum type="arabicPeriod"/>
            </a:pPr>
            <a:r>
              <a:rPr lang="pl-PL" sz="1350" dirty="0"/>
              <a:t>    </a:t>
            </a:r>
            <a:r>
              <a:rPr lang="pl-PL" sz="1350" dirty="0" err="1"/>
              <a:t>xml.sax</a:t>
            </a:r>
            <a:r>
              <a:rPr lang="pl-PL" sz="1350" dirty="0"/>
              <a:t>:  podstawowe klasy i funkcje SAX2</a:t>
            </a:r>
          </a:p>
          <a:p>
            <a:pPr marL="257175" indent="-257175">
              <a:buFont typeface="+mj-lt"/>
              <a:buAutoNum type="arabicPeriod"/>
            </a:pPr>
            <a:endParaRPr lang="pl-PL" sz="1350" dirty="0"/>
          </a:p>
          <a:p>
            <a:pPr marL="257175" indent="-257175">
              <a:buFont typeface="+mj-lt"/>
              <a:buAutoNum type="arabicPeriod"/>
            </a:pPr>
            <a:r>
              <a:rPr lang="pl-PL" sz="1350" dirty="0"/>
              <a:t>    </a:t>
            </a:r>
            <a:r>
              <a:rPr lang="pl-PL" sz="1350" dirty="0" err="1"/>
              <a:t>xml.parsers.expat</a:t>
            </a:r>
            <a:r>
              <a:rPr lang="pl-PL" sz="1350" dirty="0"/>
              <a:t>: </a:t>
            </a:r>
            <a:r>
              <a:rPr lang="pl-PL" sz="1350" dirty="0" err="1"/>
              <a:t>parser</a:t>
            </a:r>
            <a:r>
              <a:rPr lang="pl-PL" sz="1350" dirty="0"/>
              <a:t> </a:t>
            </a:r>
            <a:r>
              <a:rPr lang="pl-PL" sz="1350" dirty="0" err="1"/>
              <a:t>Expat</a:t>
            </a:r>
            <a:endParaRPr lang="pl-PL" sz="1350" dirty="0"/>
          </a:p>
        </p:txBody>
      </p:sp>
    </p:spTree>
    <p:extLst>
      <p:ext uri="{BB962C8B-B14F-4D97-AF65-F5344CB8AC3E}">
        <p14:creationId xmlns:p14="http://schemas.microsoft.com/office/powerpoint/2010/main" val="39842461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ymbol zastępczy tekstu 4"/>
          <p:cNvSpPr>
            <a:spLocks noGrp="1"/>
          </p:cNvSpPr>
          <p:nvPr>
            <p:ph type="body" sz="quarter" idx="27"/>
          </p:nvPr>
        </p:nvSpPr>
        <p:spPr>
          <a:xfrm>
            <a:off x="457200" y="854075"/>
            <a:ext cx="8235950" cy="3913188"/>
          </a:xfrm>
        </p:spPr>
        <p:txBody>
          <a:bodyPr/>
          <a:lstStyle/>
          <a:p>
            <a:endParaRPr altLang="pl-PL"/>
          </a:p>
        </p:txBody>
      </p:sp>
    </p:spTree>
    <p:extLst>
      <p:ext uri="{BB962C8B-B14F-4D97-AF65-F5344CB8AC3E}">
        <p14:creationId xmlns:p14="http://schemas.microsoft.com/office/powerpoint/2010/main" val="1813484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F5F1F9A-84A6-4A05-AED7-048D2DA92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Kalendarium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8E13767-4478-4B0D-9B13-AAEB576DD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54" y="1268016"/>
            <a:ext cx="8450138" cy="274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705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80ADF49-591D-4D9E-87F6-F5EB85599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9517"/>
            <a:ext cx="7886700" cy="994172"/>
          </a:xfrm>
        </p:spPr>
        <p:txBody>
          <a:bodyPr/>
          <a:lstStyle/>
          <a:p>
            <a:r>
              <a:rPr lang="pl-PL" dirty="0"/>
              <a:t>Co dalej z językiem Python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C5105556-A6A6-4B0F-B39B-22EE6A23D35B}"/>
              </a:ext>
            </a:extLst>
          </p:cNvPr>
          <p:cNvSpPr txBox="1"/>
          <p:nvPr/>
        </p:nvSpPr>
        <p:spPr>
          <a:xfrm>
            <a:off x="389673" y="2390404"/>
            <a:ext cx="2329517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375" dirty="0"/>
              <a:t>Python 3.10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6BE4FF08-1E8C-474B-8E6B-D2539A1ECD10}"/>
              </a:ext>
            </a:extLst>
          </p:cNvPr>
          <p:cNvSpPr txBox="1"/>
          <p:nvPr/>
        </p:nvSpPr>
        <p:spPr>
          <a:xfrm>
            <a:off x="6882117" y="2390404"/>
            <a:ext cx="1977180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375" dirty="0"/>
              <a:t>Python 4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ABFB665-AFCE-41BE-93DD-945479489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454137" y="1717817"/>
            <a:ext cx="2565778" cy="1924333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80A5147D-66B2-4AE7-B47C-71C9FE22297B}"/>
              </a:ext>
            </a:extLst>
          </p:cNvPr>
          <p:cNvSpPr txBox="1"/>
          <p:nvPr/>
        </p:nvSpPr>
        <p:spPr>
          <a:xfrm>
            <a:off x="559965" y="3938632"/>
            <a:ext cx="760671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Guido Van Rossum (twórca języka Python) nie zostawia żadnych wątpliwości, że na zmianę głównej wersji należy jeszcze poczekać. Prawdopodobnie niedługo pojawi się wersja 3.10, która ma wprowadzić kilka nowości. 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17BBB729-0BC5-49BA-9FB1-C0E60CB09595}"/>
              </a:ext>
            </a:extLst>
          </p:cNvPr>
          <p:cNvSpPr txBox="1"/>
          <p:nvPr/>
        </p:nvSpPr>
        <p:spPr>
          <a:xfrm>
            <a:off x="924886" y="1049122"/>
            <a:ext cx="54486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Która wersja Pythona będzie następna? Czy zmiana wersji z 3 na 4? </a:t>
            </a:r>
          </a:p>
          <a:p>
            <a:r>
              <a:rPr lang="pl-PL" sz="1350" dirty="0"/>
              <a:t>Czy kolejna subwersja czyli 3.x</a:t>
            </a:r>
          </a:p>
        </p:txBody>
      </p:sp>
    </p:spTree>
    <p:extLst>
      <p:ext uri="{BB962C8B-B14F-4D97-AF65-F5344CB8AC3E}">
        <p14:creationId xmlns:p14="http://schemas.microsoft.com/office/powerpoint/2010/main" val="2025416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49D7BA4-AF5A-449E-B35F-B404881E9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21" y="527499"/>
            <a:ext cx="8272212" cy="741249"/>
          </a:xfrm>
        </p:spPr>
        <p:txBody>
          <a:bodyPr/>
          <a:lstStyle/>
          <a:p>
            <a:r>
              <a:rPr lang="pl-PL" dirty="0"/>
              <a:t>Wersjonowanie języka Python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4DB9B835-CB00-47FB-9367-66BA18ABC4C0}"/>
              </a:ext>
            </a:extLst>
          </p:cNvPr>
          <p:cNvSpPr txBox="1"/>
          <p:nvPr/>
        </p:nvSpPr>
        <p:spPr>
          <a:xfrm>
            <a:off x="1113638" y="1560352"/>
            <a:ext cx="460555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Python R.E.X   np. 3.9.6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76985214-62C4-401C-96C2-501FC7FE555A}"/>
              </a:ext>
            </a:extLst>
          </p:cNvPr>
          <p:cNvSpPr txBox="1"/>
          <p:nvPr/>
        </p:nvSpPr>
        <p:spPr>
          <a:xfrm>
            <a:off x="1233181" y="4023741"/>
            <a:ext cx="460555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Python 3.8.4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1A4EFEA6-902A-4A22-B5A8-0B46B73C6657}"/>
              </a:ext>
            </a:extLst>
          </p:cNvPr>
          <p:cNvSpPr txBox="1"/>
          <p:nvPr/>
        </p:nvSpPr>
        <p:spPr>
          <a:xfrm>
            <a:off x="1233181" y="4313302"/>
            <a:ext cx="460555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Python 2.7.1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E29DC472-C3EF-4A7A-9F90-1DEC8FBF2190}"/>
              </a:ext>
            </a:extLst>
          </p:cNvPr>
          <p:cNvSpPr txBox="1"/>
          <p:nvPr/>
        </p:nvSpPr>
        <p:spPr>
          <a:xfrm>
            <a:off x="1233181" y="4615427"/>
            <a:ext cx="460555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Python 3.6.5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0E68708-8B1C-486C-9037-F1A3CCD94222}"/>
              </a:ext>
            </a:extLst>
          </p:cNvPr>
          <p:cNvSpPr txBox="1"/>
          <p:nvPr/>
        </p:nvSpPr>
        <p:spPr>
          <a:xfrm>
            <a:off x="1182043" y="1874846"/>
            <a:ext cx="676572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R – wersja główna (pierwsza cyfra wersji), aktualnie nr 3. Każda nowa wersja wprowadza istotne i kluczowe zmiany w składni języka, zmienia sposób interpretacji programu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77855331-6EA6-431F-B3CE-F8AB65FD0D28}"/>
              </a:ext>
            </a:extLst>
          </p:cNvPr>
          <p:cNvSpPr txBox="1"/>
          <p:nvPr/>
        </p:nvSpPr>
        <p:spPr>
          <a:xfrm>
            <a:off x="1189139" y="2586475"/>
            <a:ext cx="656858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E – wersja drugorzędna (druga wartość po kropce), aktualnie nr 9. Każda nowa wersja wprowadza ważne zmiany w składni języka, jednak nie zmienia sposobu interpretacji programu 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D5560539-B6B1-44AB-B054-2D4F5F9F6A1E}"/>
              </a:ext>
            </a:extLst>
          </p:cNvPr>
          <p:cNvSpPr txBox="1"/>
          <p:nvPr/>
        </p:nvSpPr>
        <p:spPr>
          <a:xfrm>
            <a:off x="1189138" y="3293748"/>
            <a:ext cx="656858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X – wersja trzeciorzędna (trzecia wartość po kropce), aktualnie nr 6. Każda nowa wersja wprowadza drobne zmiany w składni języka, usprawnia interpreter i optymalizuje rozwiązania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AD7115B7-24B0-4DE3-A37C-A0E8152F9D95}"/>
              </a:ext>
            </a:extLst>
          </p:cNvPr>
          <p:cNvSpPr txBox="1"/>
          <p:nvPr/>
        </p:nvSpPr>
        <p:spPr>
          <a:xfrm>
            <a:off x="4114800" y="4168522"/>
            <a:ext cx="336608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Przykładowe wersje języka Python</a:t>
            </a:r>
          </a:p>
        </p:txBody>
      </p:sp>
      <p:sp>
        <p:nvSpPr>
          <p:cNvPr id="11" name="Strzałka: w prawo 10">
            <a:extLst>
              <a:ext uri="{FF2B5EF4-FFF2-40B4-BE49-F238E27FC236}">
                <a16:creationId xmlns:a16="http://schemas.microsoft.com/office/drawing/2014/main" id="{9E25DCD7-8F46-4D2B-B8D0-8193BD2CAE0E}"/>
              </a:ext>
            </a:extLst>
          </p:cNvPr>
          <p:cNvSpPr/>
          <p:nvPr/>
        </p:nvSpPr>
        <p:spPr>
          <a:xfrm rot="10800000">
            <a:off x="3287435" y="4219342"/>
            <a:ext cx="610299" cy="1822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350" dirty="0"/>
          </a:p>
        </p:txBody>
      </p:sp>
    </p:spTree>
    <p:extLst>
      <p:ext uri="{BB962C8B-B14F-4D97-AF65-F5344CB8AC3E}">
        <p14:creationId xmlns:p14="http://schemas.microsoft.com/office/powerpoint/2010/main" val="1168017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350" y="583407"/>
            <a:ext cx="6172200" cy="529828"/>
          </a:xfrm>
        </p:spPr>
        <p:txBody>
          <a:bodyPr/>
          <a:lstStyle/>
          <a:p>
            <a:pPr algn="l"/>
            <a:r>
              <a:rPr lang="pl-PL" altLang="pl-PL" sz="2400" dirty="0"/>
              <a:t>Idea języka: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10399" y="1346030"/>
            <a:ext cx="6172200" cy="3481388"/>
          </a:xfrm>
        </p:spPr>
        <p:txBody>
          <a:bodyPr/>
          <a:lstStyle/>
          <a:p>
            <a:pPr marL="0" indent="0">
              <a:buNone/>
            </a:pPr>
            <a:r>
              <a:rPr lang="pl-PL" altLang="pl-PL" sz="1350" dirty="0"/>
              <a:t>Idea nadania ludziom pierwszeństwa nad maszynami jest podstawą filozofii stojącej za Pythonem. Z pewnością fakt, że jest to język interpretowany, w przeciwieństwie do języka skompilowanego, oznacza, że ​​programista otrzymuje natychmiastową informację zwrotną na temat kodu, który pisze, bez konieczności poświęcania czasu na jego rekompilację po dokonaniu każdej zmiany. </a:t>
            </a:r>
          </a:p>
          <a:p>
            <a:pPr marL="0" indent="0">
              <a:buNone/>
            </a:pPr>
            <a:endParaRPr lang="pl-PL" altLang="pl-PL" sz="1350" dirty="0"/>
          </a:p>
          <a:p>
            <a:pPr marL="0" indent="0">
              <a:buNone/>
            </a:pPr>
            <a:r>
              <a:rPr lang="pl-PL" altLang="pl-PL" sz="1350" dirty="0"/>
              <a:t>„Istnieje cała masa typowych zadań programistycznych, które są łatwe w Pythonie”</a:t>
            </a:r>
          </a:p>
          <a:p>
            <a:pPr marL="0" indent="0">
              <a:buNone/>
            </a:pPr>
            <a:r>
              <a:rPr lang="pl-PL" altLang="pl-PL" sz="1350" dirty="0"/>
              <a:t>/Guido van Rossum/</a:t>
            </a:r>
          </a:p>
          <a:p>
            <a:pPr marL="0" indent="0">
              <a:buNone/>
            </a:pPr>
            <a:endParaRPr lang="pl-PL" altLang="pl-PL" sz="1350" dirty="0"/>
          </a:p>
          <a:p>
            <a:pPr marL="0" indent="0">
              <a:buNone/>
            </a:pPr>
            <a:r>
              <a:rPr lang="pl-PL" altLang="pl-PL" sz="1350" dirty="0"/>
              <a:t>„W Pythonie każdy symbol, który wpisujesz, jest niezbędny”</a:t>
            </a:r>
          </a:p>
          <a:p>
            <a:pPr marL="0" indent="0">
              <a:buNone/>
            </a:pPr>
            <a:r>
              <a:rPr lang="pl-PL" altLang="pl-PL" sz="1350" dirty="0"/>
              <a:t>/Guido van Rossum/</a:t>
            </a:r>
          </a:p>
          <a:p>
            <a:pPr marL="0" indent="0">
              <a:buNone/>
            </a:pPr>
            <a:endParaRPr lang="pl-PL" altLang="pl-PL" sz="1350" dirty="0"/>
          </a:p>
        </p:txBody>
      </p:sp>
    </p:spTree>
    <p:extLst>
      <p:ext uri="{BB962C8B-B14F-4D97-AF65-F5344CB8AC3E}">
        <p14:creationId xmlns:p14="http://schemas.microsoft.com/office/powerpoint/2010/main" val="1419518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1FD985EE-407E-4590-8C8A-BFB3EFDA9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Zastosowania języka Python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71D277B9-5A9D-4856-9D19-A294300ED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28562" y="2221806"/>
            <a:ext cx="1291936" cy="12919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Obraz 5" descr="Obraz zawierający tekst, sprzęt elektroniczny, zrzut ekranu, wyświetlanie&#10;&#10;Opis wygenerowany automatycznie">
            <a:extLst>
              <a:ext uri="{FF2B5EF4-FFF2-40B4-BE49-F238E27FC236}">
                <a16:creationId xmlns:a16="http://schemas.microsoft.com/office/drawing/2014/main" id="{2985C75A-3BAA-4ABB-BA27-7419BCBB24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96675" y="1246477"/>
            <a:ext cx="1223867" cy="684110"/>
          </a:xfrm>
          <a:prstGeom prst="rect">
            <a:avLst/>
          </a:prstGeom>
        </p:spPr>
      </p:pic>
      <p:pic>
        <p:nvPicPr>
          <p:cNvPr id="9" name="Obraz 8" descr="Obraz zawierający rozwar wielkokwiatowy, niebieski&#10;&#10;Opis wygenerowany automatycznie">
            <a:extLst>
              <a:ext uri="{FF2B5EF4-FFF2-40B4-BE49-F238E27FC236}">
                <a16:creationId xmlns:a16="http://schemas.microsoft.com/office/drawing/2014/main" id="{41F2DAA9-A687-4FAA-B7C3-914454B69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880515" y="1059873"/>
            <a:ext cx="1291936" cy="1291936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F1CDB642-069C-45A1-ABEC-C110205F6B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779820" y="2874812"/>
            <a:ext cx="3974693" cy="1671001"/>
          </a:xfrm>
          <a:prstGeom prst="rect">
            <a:avLst/>
          </a:prstGeom>
        </p:spPr>
      </p:pic>
      <p:pic>
        <p:nvPicPr>
          <p:cNvPr id="15" name="Obraz 14" descr="Obraz zawierający tekst, urządzenie, wskaźnik&#10;&#10;Opis wygenerowany automatycznie">
            <a:extLst>
              <a:ext uri="{FF2B5EF4-FFF2-40B4-BE49-F238E27FC236}">
                <a16:creationId xmlns:a16="http://schemas.microsoft.com/office/drawing/2014/main" id="{4D363BFD-F0DA-44A6-9BA3-92CB35B353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4339083" y="1288473"/>
            <a:ext cx="1060726" cy="944418"/>
          </a:xfrm>
          <a:prstGeom prst="rect">
            <a:avLst/>
          </a:prstGeom>
        </p:spPr>
      </p:pic>
      <p:pic>
        <p:nvPicPr>
          <p:cNvPr id="18" name="Obraz 17">
            <a:extLst>
              <a:ext uri="{FF2B5EF4-FFF2-40B4-BE49-F238E27FC236}">
                <a16:creationId xmlns:a16="http://schemas.microsoft.com/office/drawing/2014/main" id="{CC9345FE-4D47-4A32-9C43-1477DFF2BA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296140" y="3378669"/>
            <a:ext cx="528312" cy="528312"/>
          </a:xfrm>
          <a:prstGeom prst="rect">
            <a:avLst/>
          </a:prstGeom>
        </p:spPr>
      </p:pic>
      <p:pic>
        <p:nvPicPr>
          <p:cNvPr id="21" name="Obraz 20">
            <a:extLst>
              <a:ext uri="{FF2B5EF4-FFF2-40B4-BE49-F238E27FC236}">
                <a16:creationId xmlns:a16="http://schemas.microsoft.com/office/drawing/2014/main" id="{94E6C510-C77E-4E8B-B8A5-E9679949BF8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990016" y="3382003"/>
            <a:ext cx="554528" cy="554528"/>
          </a:xfrm>
          <a:prstGeom prst="rect">
            <a:avLst/>
          </a:prstGeom>
        </p:spPr>
      </p:pic>
      <p:pic>
        <p:nvPicPr>
          <p:cNvPr id="23" name="Obraz 22">
            <a:extLst>
              <a:ext uri="{FF2B5EF4-FFF2-40B4-BE49-F238E27FC236}">
                <a16:creationId xmlns:a16="http://schemas.microsoft.com/office/drawing/2014/main" id="{14BCDB6C-64C5-4432-A0F9-7780462516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169718" y="4118609"/>
            <a:ext cx="1409700" cy="476949"/>
          </a:xfrm>
          <a:prstGeom prst="rect">
            <a:avLst/>
          </a:prstGeom>
        </p:spPr>
      </p:pic>
      <p:pic>
        <p:nvPicPr>
          <p:cNvPr id="26" name="Obraz 25">
            <a:extLst>
              <a:ext uri="{FF2B5EF4-FFF2-40B4-BE49-F238E27FC236}">
                <a16:creationId xmlns:a16="http://schemas.microsoft.com/office/drawing/2014/main" id="{702B6514-E4E9-4319-AD2D-0F2FDC2254B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142009" y="4357085"/>
            <a:ext cx="1465118" cy="824129"/>
          </a:xfrm>
          <a:prstGeom prst="rect">
            <a:avLst/>
          </a:prstGeom>
        </p:spPr>
      </p:pic>
      <p:cxnSp>
        <p:nvCxnSpPr>
          <p:cNvPr id="29" name="Łącznik prosty ze strzałką 28">
            <a:extLst>
              <a:ext uri="{FF2B5EF4-FFF2-40B4-BE49-F238E27FC236}">
                <a16:creationId xmlns:a16="http://schemas.microsoft.com/office/drawing/2014/main" id="{F48E07C9-D35A-4550-8121-E43889A49A00}"/>
              </a:ext>
            </a:extLst>
          </p:cNvPr>
          <p:cNvCxnSpPr>
            <a:cxnSpLocks/>
          </p:cNvCxnSpPr>
          <p:nvPr/>
        </p:nvCxnSpPr>
        <p:spPr>
          <a:xfrm flipH="1" flipV="1">
            <a:off x="2197358" y="1956956"/>
            <a:ext cx="554400" cy="5787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Łącznik prosty ze strzałką 29">
            <a:extLst>
              <a:ext uri="{FF2B5EF4-FFF2-40B4-BE49-F238E27FC236}">
                <a16:creationId xmlns:a16="http://schemas.microsoft.com/office/drawing/2014/main" id="{B788AA07-8AE2-41F0-8EB3-127ADDD08C5A}"/>
              </a:ext>
            </a:extLst>
          </p:cNvPr>
          <p:cNvCxnSpPr>
            <a:cxnSpLocks/>
          </p:cNvCxnSpPr>
          <p:nvPr/>
        </p:nvCxnSpPr>
        <p:spPr>
          <a:xfrm flipV="1">
            <a:off x="3690077" y="1760682"/>
            <a:ext cx="504825" cy="704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Łącznik prosty ze strzałką 31">
            <a:extLst>
              <a:ext uri="{FF2B5EF4-FFF2-40B4-BE49-F238E27FC236}">
                <a16:creationId xmlns:a16="http://schemas.microsoft.com/office/drawing/2014/main" id="{8FA5369C-F024-4CD3-9EB9-E1474E44E4C3}"/>
              </a:ext>
            </a:extLst>
          </p:cNvPr>
          <p:cNvCxnSpPr>
            <a:cxnSpLocks/>
          </p:cNvCxnSpPr>
          <p:nvPr/>
        </p:nvCxnSpPr>
        <p:spPr>
          <a:xfrm flipV="1">
            <a:off x="3678442" y="2147285"/>
            <a:ext cx="3190436" cy="7768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Łącznik prosty ze strzałką 32">
            <a:extLst>
              <a:ext uri="{FF2B5EF4-FFF2-40B4-BE49-F238E27FC236}">
                <a16:creationId xmlns:a16="http://schemas.microsoft.com/office/drawing/2014/main" id="{420DCDBF-5997-4D08-8F6B-D73B49CB389B}"/>
              </a:ext>
            </a:extLst>
          </p:cNvPr>
          <p:cNvCxnSpPr>
            <a:cxnSpLocks/>
          </p:cNvCxnSpPr>
          <p:nvPr/>
        </p:nvCxnSpPr>
        <p:spPr>
          <a:xfrm>
            <a:off x="3606946" y="3392316"/>
            <a:ext cx="1012344" cy="207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Łącznik prosty ze strzałką 33">
            <a:extLst>
              <a:ext uri="{FF2B5EF4-FFF2-40B4-BE49-F238E27FC236}">
                <a16:creationId xmlns:a16="http://schemas.microsoft.com/office/drawing/2014/main" id="{1B35D5E9-8948-43E5-AD75-C297A45DA85C}"/>
              </a:ext>
            </a:extLst>
          </p:cNvPr>
          <p:cNvCxnSpPr>
            <a:cxnSpLocks/>
          </p:cNvCxnSpPr>
          <p:nvPr/>
        </p:nvCxnSpPr>
        <p:spPr>
          <a:xfrm flipH="1">
            <a:off x="1771790" y="3349338"/>
            <a:ext cx="929928" cy="8485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Obraz 39" descr="Obraz zawierający kubek, wewnątrz, zastawa stołowa&#10;&#10;Opis wygenerowany automatycznie">
            <a:extLst>
              <a:ext uri="{FF2B5EF4-FFF2-40B4-BE49-F238E27FC236}">
                <a16:creationId xmlns:a16="http://schemas.microsoft.com/office/drawing/2014/main" id="{7CEACCD8-2589-452B-A59F-13F5E7D7A11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3006070" y="4096826"/>
            <a:ext cx="814428" cy="899093"/>
          </a:xfrm>
          <a:prstGeom prst="rect">
            <a:avLst/>
          </a:prstGeom>
        </p:spPr>
      </p:pic>
      <p:cxnSp>
        <p:nvCxnSpPr>
          <p:cNvPr id="41" name="Łącznik prosty ze strzałką 40">
            <a:extLst>
              <a:ext uri="{FF2B5EF4-FFF2-40B4-BE49-F238E27FC236}">
                <a16:creationId xmlns:a16="http://schemas.microsoft.com/office/drawing/2014/main" id="{6BA655B4-F897-4ED6-8FD7-F4CAD3BA48C0}"/>
              </a:ext>
            </a:extLst>
          </p:cNvPr>
          <p:cNvCxnSpPr>
            <a:cxnSpLocks/>
          </p:cNvCxnSpPr>
          <p:nvPr/>
        </p:nvCxnSpPr>
        <p:spPr>
          <a:xfrm>
            <a:off x="3106884" y="3349338"/>
            <a:ext cx="247216" cy="7044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pole tekstowe 1">
            <a:extLst>
              <a:ext uri="{FF2B5EF4-FFF2-40B4-BE49-F238E27FC236}">
                <a16:creationId xmlns:a16="http://schemas.microsoft.com/office/drawing/2014/main" id="{2001BA33-0DFF-4DCB-9F90-6B4C58F32FBA}"/>
              </a:ext>
            </a:extLst>
          </p:cNvPr>
          <p:cNvSpPr txBox="1"/>
          <p:nvPr/>
        </p:nvSpPr>
        <p:spPr>
          <a:xfrm>
            <a:off x="459848" y="921373"/>
            <a:ext cx="229455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Aplikacja konsoli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DCD9E030-E061-4D88-BF94-705667518452}"/>
              </a:ext>
            </a:extLst>
          </p:cNvPr>
          <p:cNvSpPr txBox="1"/>
          <p:nvPr/>
        </p:nvSpPr>
        <p:spPr>
          <a:xfrm>
            <a:off x="4126380" y="949474"/>
            <a:ext cx="229455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Aplikacja rocket science</a:t>
            </a:r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810F2D24-C729-4262-9B24-75EF31BA5406}"/>
              </a:ext>
            </a:extLst>
          </p:cNvPr>
          <p:cNvSpPr txBox="1"/>
          <p:nvPr/>
        </p:nvSpPr>
        <p:spPr>
          <a:xfrm>
            <a:off x="128748" y="2867774"/>
            <a:ext cx="192015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Zastosowania w aplikacjach znanych firm</a:t>
            </a:r>
          </a:p>
        </p:txBody>
      </p: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394962F2-6795-4FB8-8141-7D0B8C361760}"/>
              </a:ext>
            </a:extLst>
          </p:cNvPr>
          <p:cNvSpPr txBox="1"/>
          <p:nvPr/>
        </p:nvSpPr>
        <p:spPr>
          <a:xfrm>
            <a:off x="2578596" y="1805455"/>
            <a:ext cx="12919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Język Python</a:t>
            </a:r>
          </a:p>
        </p:txBody>
      </p:sp>
      <p:sp>
        <p:nvSpPr>
          <p:cNvPr id="25" name="pole tekstowe 24">
            <a:extLst>
              <a:ext uri="{FF2B5EF4-FFF2-40B4-BE49-F238E27FC236}">
                <a16:creationId xmlns:a16="http://schemas.microsoft.com/office/drawing/2014/main" id="{3F5B86C3-04FB-468F-9684-85BF75656390}"/>
              </a:ext>
            </a:extLst>
          </p:cNvPr>
          <p:cNvSpPr txBox="1"/>
          <p:nvPr/>
        </p:nvSpPr>
        <p:spPr>
          <a:xfrm>
            <a:off x="3981723" y="4655694"/>
            <a:ext cx="129193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Analiza danych, bazy danych</a:t>
            </a:r>
          </a:p>
        </p:txBody>
      </p:sp>
      <p:sp>
        <p:nvSpPr>
          <p:cNvPr id="27" name="pole tekstowe 26">
            <a:extLst>
              <a:ext uri="{FF2B5EF4-FFF2-40B4-BE49-F238E27FC236}">
                <a16:creationId xmlns:a16="http://schemas.microsoft.com/office/drawing/2014/main" id="{191E279D-EBBF-4AAE-9777-9E5B1B7ACE77}"/>
              </a:ext>
            </a:extLst>
          </p:cNvPr>
          <p:cNvSpPr txBox="1"/>
          <p:nvPr/>
        </p:nvSpPr>
        <p:spPr>
          <a:xfrm>
            <a:off x="5925272" y="2503184"/>
            <a:ext cx="304005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Aplikacje AI, ML, DL – sztuczna inteligencja</a:t>
            </a:r>
          </a:p>
        </p:txBody>
      </p:sp>
      <p:sp>
        <p:nvSpPr>
          <p:cNvPr id="28" name="pole tekstowe 27">
            <a:extLst>
              <a:ext uri="{FF2B5EF4-FFF2-40B4-BE49-F238E27FC236}">
                <a16:creationId xmlns:a16="http://schemas.microsoft.com/office/drawing/2014/main" id="{DECD4009-36FB-4299-B141-BF22BAF6B1B6}"/>
              </a:ext>
            </a:extLst>
          </p:cNvPr>
          <p:cNvSpPr txBox="1"/>
          <p:nvPr/>
        </p:nvSpPr>
        <p:spPr>
          <a:xfrm>
            <a:off x="7624574" y="880767"/>
            <a:ext cx="12919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Aplikacje Web</a:t>
            </a:r>
          </a:p>
        </p:txBody>
      </p:sp>
    </p:spTree>
    <p:extLst>
      <p:ext uri="{BB962C8B-B14F-4D97-AF65-F5344CB8AC3E}">
        <p14:creationId xmlns:p14="http://schemas.microsoft.com/office/powerpoint/2010/main" val="3413834611"/>
      </p:ext>
    </p:extLst>
  </p:cSld>
  <p:clrMapOvr>
    <a:masterClrMapping/>
  </p:clrMapOvr>
</p:sld>
</file>

<file path=ppt/theme/theme1.xml><?xml version="1.0" encoding="utf-8"?>
<a:theme xmlns:a="http://schemas.openxmlformats.org/drawingml/2006/main" name="Comarch_potx_big_v3_poprawki">
  <a:themeElements>
    <a:clrScheme name="Comarch">
      <a:dk1>
        <a:srgbClr val="26437E"/>
      </a:dk1>
      <a:lt1>
        <a:sysClr val="window" lastClr="FFFFFF"/>
      </a:lt1>
      <a:dk2>
        <a:srgbClr val="009DE0"/>
      </a:dk2>
      <a:lt2>
        <a:srgbClr val="F2F2F2"/>
      </a:lt2>
      <a:accent1>
        <a:srgbClr val="26437E"/>
      </a:accent1>
      <a:accent2>
        <a:srgbClr val="009DE0"/>
      </a:accent2>
      <a:accent3>
        <a:srgbClr val="20BBA5"/>
      </a:accent3>
      <a:accent4>
        <a:srgbClr val="73B42D"/>
      </a:accent4>
      <a:accent5>
        <a:srgbClr val="0076B1"/>
      </a:accent5>
      <a:accent6>
        <a:srgbClr val="00A767"/>
      </a:accent6>
      <a:hlink>
        <a:srgbClr val="1FBBA5"/>
      </a:hlink>
      <a:folHlink>
        <a:srgbClr val="7AD2C6"/>
      </a:folHlink>
    </a:clrScheme>
    <a:fontScheme name="Office — klasyczny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72000" rIns="7200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1_Comarch_potx_big_v3_poprawki">
  <a:themeElements>
    <a:clrScheme name="Comarch">
      <a:dk1>
        <a:srgbClr val="26437E"/>
      </a:dk1>
      <a:lt1>
        <a:sysClr val="window" lastClr="FFFFFF"/>
      </a:lt1>
      <a:dk2>
        <a:srgbClr val="009DE0"/>
      </a:dk2>
      <a:lt2>
        <a:srgbClr val="F2F2F2"/>
      </a:lt2>
      <a:accent1>
        <a:srgbClr val="26437E"/>
      </a:accent1>
      <a:accent2>
        <a:srgbClr val="009DE0"/>
      </a:accent2>
      <a:accent3>
        <a:srgbClr val="20BBA5"/>
      </a:accent3>
      <a:accent4>
        <a:srgbClr val="73B42D"/>
      </a:accent4>
      <a:accent5>
        <a:srgbClr val="0076B1"/>
      </a:accent5>
      <a:accent6>
        <a:srgbClr val="00A767"/>
      </a:accent6>
      <a:hlink>
        <a:srgbClr val="1FBBA5"/>
      </a:hlink>
      <a:folHlink>
        <a:srgbClr val="7AD2C6"/>
      </a:folHlink>
    </a:clrScheme>
    <a:fontScheme name="Office — klasyczny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72000" rIns="7200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>
          <a:defRPr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2_Comarch_potx_big_v3_poprawki">
  <a:themeElements>
    <a:clrScheme name="Comarch">
      <a:dk1>
        <a:srgbClr val="26437E"/>
      </a:dk1>
      <a:lt1>
        <a:sysClr val="window" lastClr="FFFFFF"/>
      </a:lt1>
      <a:dk2>
        <a:srgbClr val="009DE0"/>
      </a:dk2>
      <a:lt2>
        <a:srgbClr val="F2F2F2"/>
      </a:lt2>
      <a:accent1>
        <a:srgbClr val="26437E"/>
      </a:accent1>
      <a:accent2>
        <a:srgbClr val="009DE0"/>
      </a:accent2>
      <a:accent3>
        <a:srgbClr val="20BBA5"/>
      </a:accent3>
      <a:accent4>
        <a:srgbClr val="73B42D"/>
      </a:accent4>
      <a:accent5>
        <a:srgbClr val="0076B1"/>
      </a:accent5>
      <a:accent6>
        <a:srgbClr val="00A767"/>
      </a:accent6>
      <a:hlink>
        <a:srgbClr val="1FBBA5"/>
      </a:hlink>
      <a:folHlink>
        <a:srgbClr val="7AD2C6"/>
      </a:folHlink>
    </a:clrScheme>
    <a:fontScheme name="Office — klasyczny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72000" rIns="7200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>
          <a:defRPr dirty="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Comarch_potx_big_v3_poprawki</Template>
  <TotalTime>1841</TotalTime>
  <Words>3073</Words>
  <Application>Microsoft Office PowerPoint</Application>
  <PresentationFormat>Pokaz na ekranie (16:9)</PresentationFormat>
  <Paragraphs>341</Paragraphs>
  <Slides>46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14</vt:i4>
      </vt:variant>
      <vt:variant>
        <vt:lpstr>Motyw</vt:lpstr>
      </vt:variant>
      <vt:variant>
        <vt:i4>3</vt:i4>
      </vt:variant>
      <vt:variant>
        <vt:lpstr>Tytuły slajdów</vt:lpstr>
      </vt:variant>
      <vt:variant>
        <vt:i4>46</vt:i4>
      </vt:variant>
    </vt:vector>
  </HeadingPairs>
  <TitlesOfParts>
    <vt:vector size="63" baseType="lpstr">
      <vt:lpstr>Arial</vt:lpstr>
      <vt:lpstr>Arial Black</vt:lpstr>
      <vt:lpstr>Calibri</vt:lpstr>
      <vt:lpstr>Consolas</vt:lpstr>
      <vt:lpstr>Courier New</vt:lpstr>
      <vt:lpstr>ITCZapfDingbats</vt:lpstr>
      <vt:lpstr>LettrGoth12EU</vt:lpstr>
      <vt:lpstr>MinionPro-It</vt:lpstr>
      <vt:lpstr>MinionPro-Regular</vt:lpstr>
      <vt:lpstr>MyriadPro-BoldCond</vt:lpstr>
      <vt:lpstr>TT5C1o00</vt:lpstr>
      <vt:lpstr>TT5C8o00</vt:lpstr>
      <vt:lpstr>TT5CCo00</vt:lpstr>
      <vt:lpstr>Wingdings</vt:lpstr>
      <vt:lpstr>Comarch_potx_big_v3_poprawki</vt:lpstr>
      <vt:lpstr>1_Comarch_potx_big_v3_poprawki</vt:lpstr>
      <vt:lpstr>2_Comarch_potx_big_v3_poprawki</vt:lpstr>
      <vt:lpstr>CENTRUM SZKOLENIOWE COMARCH</vt:lpstr>
      <vt:lpstr>Prezentacja programu PowerPoint</vt:lpstr>
      <vt:lpstr>Prezentacja programu PowerPoint</vt:lpstr>
      <vt:lpstr>Historia języka Python:</vt:lpstr>
      <vt:lpstr>Kalendarium</vt:lpstr>
      <vt:lpstr>Co dalej z językiem Python</vt:lpstr>
      <vt:lpstr>Wersjonowanie języka Python</vt:lpstr>
      <vt:lpstr>Idea języka:</vt:lpstr>
      <vt:lpstr>Zastosowania języka Python</vt:lpstr>
      <vt:lpstr>Zastosowania języka Python</vt:lpstr>
      <vt:lpstr>Specyfikacja PEP</vt:lpstr>
      <vt:lpstr>Znaki odstępu </vt:lpstr>
      <vt:lpstr>Prezentacja programu PowerPoint</vt:lpstr>
      <vt:lpstr>Prezentacja programu PowerPoint</vt:lpstr>
      <vt:lpstr>Polecenia i wyrażenia </vt:lpstr>
      <vt:lpstr>Prezentacja programu PowerPoint</vt:lpstr>
      <vt:lpstr>Polecenia import</vt:lpstr>
      <vt:lpstr>Typy danych</vt:lpstr>
      <vt:lpstr>Lista (list)</vt:lpstr>
      <vt:lpstr>KROTKA(TUPLE)</vt:lpstr>
      <vt:lpstr>Zbiór (set)</vt:lpstr>
      <vt:lpstr>Słownik (dictionary)</vt:lpstr>
      <vt:lpstr>Funkcja</vt:lpstr>
      <vt:lpstr>Funkcja</vt:lpstr>
      <vt:lpstr>Instrukcje - instrukcja warunkowa</vt:lpstr>
      <vt:lpstr>Programowanie obiektowe</vt:lpstr>
      <vt:lpstr>PROGRAMOWANIE OBIEKTOWE</vt:lpstr>
      <vt:lpstr>Paradygmaty programowania obiektowego</vt:lpstr>
      <vt:lpstr>Paradygmaty programowania obiektowego</vt:lpstr>
      <vt:lpstr>Tworzenie klas</vt:lpstr>
      <vt:lpstr>dziedziczenie</vt:lpstr>
      <vt:lpstr>wielodziedziczenie</vt:lpstr>
      <vt:lpstr>Klasa abstrakcyjna</vt:lpstr>
      <vt:lpstr>Obsługa błędu  - wyjatki</vt:lpstr>
      <vt:lpstr>Dostęp do plików i OS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Moduły pythona dla obsługi xml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Slajd 1</dc:title>
  <dc:creator>Dominik Pietruszka</dc:creator>
  <cp:lastModifiedBy>Marcin Albiniak</cp:lastModifiedBy>
  <cp:revision>250</cp:revision>
  <dcterms:created xsi:type="dcterms:W3CDTF">2015-08-12T08:39:11Z</dcterms:created>
  <dcterms:modified xsi:type="dcterms:W3CDTF">2022-05-16T08:20:00Z</dcterms:modified>
</cp:coreProperties>
</file>